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5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9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10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slides/slide430.xml" ContentType="application/vnd.openxmlformats-officedocument.presentationml.slide+xml"/>
  <Override PartName="/ppt/notesSlides/notesSlide70.xml" ContentType="application/vnd.openxmlformats-officedocument.presentationml.notesSlide+xml"/>
  <Override PartName="/ppt/slideLayouts/slideLayout290.xml" ContentType="application/vnd.openxmlformats-officedocument.presentationml.slideLayout+xml"/>
  <Override PartName="/ppt/notesMasters/notesMaster10.xml" ContentType="application/vnd.openxmlformats-officedocument.presentationml.notesMaster+xml"/>
  <Override PartName="/ppt/slideMasters/slideMaster20.xml" ContentType="application/vnd.openxmlformats-officedocument.presentationml.slideMaster+xml"/>
  <Override PartName="/ppt/theme/theme40.xml" ContentType="application/vnd.openxmlformats-officedocument.theme+xml"/>
  <Override PartName="/ppt/slideLayouts/slideLayout220.xml" ContentType="application/vnd.openxmlformats-officedocument.presentationml.slideLayout+xml"/>
  <Override PartName="/ppt/slideLayouts/slideLayout270.xml" ContentType="application/vnd.openxmlformats-officedocument.presentationml.slideLayout+xml"/>
  <Override PartName="/ppt/theme/theme20.xml" ContentType="application/vnd.openxmlformats-officedocument.theme+xml"/>
  <Override PartName="/ppt/slideLayouts/slideLayout170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8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68"/>
  </p:notesMasterIdLst>
  <p:sldIdLst>
    <p:sldId id="2076137753" r:id="rId5"/>
    <p:sldId id="282" r:id="rId6"/>
    <p:sldId id="2076137743" r:id="rId7"/>
    <p:sldId id="2076137754" r:id="rId8"/>
    <p:sldId id="2076137755" r:id="rId9"/>
    <p:sldId id="2076137756" r:id="rId10"/>
    <p:sldId id="2076137769" r:id="rId11"/>
    <p:sldId id="2076137770" r:id="rId12"/>
    <p:sldId id="2076137773" r:id="rId13"/>
    <p:sldId id="2076137772" r:id="rId14"/>
    <p:sldId id="2076137774" r:id="rId15"/>
    <p:sldId id="2076137775" r:id="rId16"/>
    <p:sldId id="2076137760" r:id="rId17"/>
    <p:sldId id="3165" r:id="rId18"/>
    <p:sldId id="3166" r:id="rId19"/>
    <p:sldId id="3167" r:id="rId20"/>
    <p:sldId id="2076137761" r:id="rId21"/>
    <p:sldId id="2076137763" r:id="rId22"/>
    <p:sldId id="2076137764" r:id="rId23"/>
    <p:sldId id="2076137765" r:id="rId24"/>
    <p:sldId id="3145" r:id="rId25"/>
    <p:sldId id="3146" r:id="rId26"/>
    <p:sldId id="3147" r:id="rId27"/>
    <p:sldId id="3148" r:id="rId28"/>
    <p:sldId id="3154" r:id="rId29"/>
    <p:sldId id="3155" r:id="rId30"/>
    <p:sldId id="3156" r:id="rId31"/>
    <p:sldId id="3065" r:id="rId32"/>
    <p:sldId id="3159" r:id="rId33"/>
    <p:sldId id="3161" r:id="rId34"/>
    <p:sldId id="3160" r:id="rId35"/>
    <p:sldId id="3164" r:id="rId36"/>
    <p:sldId id="3162" r:id="rId37"/>
    <p:sldId id="3151" r:id="rId38"/>
    <p:sldId id="3152" r:id="rId39"/>
    <p:sldId id="3163" r:id="rId40"/>
    <p:sldId id="3168" r:id="rId41"/>
    <p:sldId id="3169" r:id="rId42"/>
    <p:sldId id="2076137767" r:id="rId43"/>
    <p:sldId id="13191" r:id="rId44"/>
    <p:sldId id="13189" r:id="rId45"/>
    <p:sldId id="2076137745" r:id="rId46"/>
    <p:sldId id="2076137747" r:id="rId47"/>
    <p:sldId id="2076137746" r:id="rId48"/>
    <p:sldId id="2076137744" r:id="rId49"/>
    <p:sldId id="2076137768" r:id="rId50"/>
    <p:sldId id="3170" r:id="rId51"/>
    <p:sldId id="2076137748" r:id="rId52"/>
    <p:sldId id="2076137749" r:id="rId53"/>
    <p:sldId id="2076137750" r:id="rId54"/>
    <p:sldId id="2076137751" r:id="rId55"/>
    <p:sldId id="2076137752" r:id="rId56"/>
    <p:sldId id="3171" r:id="rId57"/>
    <p:sldId id="3111" r:id="rId58"/>
    <p:sldId id="3112" r:id="rId59"/>
    <p:sldId id="3114" r:id="rId60"/>
    <p:sldId id="3115" r:id="rId61"/>
    <p:sldId id="3116" r:id="rId62"/>
    <p:sldId id="3132" r:id="rId63"/>
    <p:sldId id="3173" r:id="rId64"/>
    <p:sldId id="3175" r:id="rId65"/>
    <p:sldId id="3060" r:id="rId66"/>
    <p:sldId id="3127" r:id="rId67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DA101"/>
    <a:srgbClr val="FFAB8F"/>
    <a:srgbClr val="FB9F03"/>
    <a:srgbClr val="00AAC8"/>
    <a:srgbClr val="D9428F"/>
    <a:srgbClr val="009F3C"/>
    <a:srgbClr val="623693"/>
    <a:srgbClr val="838383"/>
    <a:srgbClr val="E23D91"/>
    <a:srgbClr val="6055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8F0331-768C-49B8-8119-F5D09267887C}" v="784" dt="2023-06-03T05:02:50.66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33" d="100"/>
          <a:sy n="133" d="100"/>
        </p:scale>
        <p:origin x="348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microsoft.com/office/2015/10/relationships/revisionInfo" Target="revisionInfo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" Type="http://schemas.openxmlformats.org/officeDocument/2006/relationships/slide" Target="slides/slide3.xml"/><Relationship Id="rId71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Jellema" userId="7e183fbb-84e0-44b3-9b03-0792bc8d162b" providerId="ADAL" clId="{028F0331-768C-49B8-8119-F5D09267887C}"/>
    <pc:docChg chg="undo custSel addSld delSld modSld sldOrd modMainMaster">
      <pc:chgData name="Lucas Jellema" userId="7e183fbb-84e0-44b3-9b03-0792bc8d162b" providerId="ADAL" clId="{028F0331-768C-49B8-8119-F5D09267887C}" dt="2023-06-03T05:02:50.652" v="3900" actId="15"/>
      <pc:docMkLst>
        <pc:docMk/>
      </pc:docMkLst>
      <pc:sldChg chg="addSp modSp mod modAnim modNotesTx">
        <pc:chgData name="Lucas Jellema" userId="7e183fbb-84e0-44b3-9b03-0792bc8d162b" providerId="ADAL" clId="{028F0331-768C-49B8-8119-F5D09267887C}" dt="2023-05-29T12:44:09.884" v="2035" actId="1076"/>
        <pc:sldMkLst>
          <pc:docMk/>
          <pc:sldMk cId="213951777" sldId="282"/>
        </pc:sldMkLst>
        <pc:spChg chg="mod">
          <ac:chgData name="Lucas Jellema" userId="7e183fbb-84e0-44b3-9b03-0792bc8d162b" providerId="ADAL" clId="{028F0331-768C-49B8-8119-F5D09267887C}" dt="2023-05-29T08:06:30.202" v="74" actId="20577"/>
          <ac:spMkLst>
            <pc:docMk/>
            <pc:sldMk cId="213951777" sldId="282"/>
            <ac:spMk id="5" creationId="{00000000-0000-0000-0000-000000000000}"/>
          </ac:spMkLst>
        </pc:spChg>
        <pc:spChg chg="add mod">
          <ac:chgData name="Lucas Jellema" userId="7e183fbb-84e0-44b3-9b03-0792bc8d162b" providerId="ADAL" clId="{028F0331-768C-49B8-8119-F5D09267887C}" dt="2023-05-29T12:44:09.884" v="2035" actId="1076"/>
          <ac:spMkLst>
            <pc:docMk/>
            <pc:sldMk cId="213951777" sldId="282"/>
            <ac:spMk id="7" creationId="{2FBCD8AA-BFBA-4B0C-C672-A5A865EEDBB5}"/>
          </ac:spMkLst>
        </pc:spChg>
        <pc:spChg chg="add mod">
          <ac:chgData name="Lucas Jellema" userId="7e183fbb-84e0-44b3-9b03-0792bc8d162b" providerId="ADAL" clId="{028F0331-768C-49B8-8119-F5D09267887C}" dt="2023-05-29T12:44:09.884" v="2035" actId="1076"/>
          <ac:spMkLst>
            <pc:docMk/>
            <pc:sldMk cId="213951777" sldId="282"/>
            <ac:spMk id="8" creationId="{F9423114-F63F-54D8-F85C-07A4257DF0FA}"/>
          </ac:spMkLst>
        </pc:spChg>
        <pc:spChg chg="add mod">
          <ac:chgData name="Lucas Jellema" userId="7e183fbb-84e0-44b3-9b03-0792bc8d162b" providerId="ADAL" clId="{028F0331-768C-49B8-8119-F5D09267887C}" dt="2023-05-29T12:44:09.884" v="2035" actId="1076"/>
          <ac:spMkLst>
            <pc:docMk/>
            <pc:sldMk cId="213951777" sldId="282"/>
            <ac:spMk id="9" creationId="{7D18B6B2-338F-4C19-0CDF-41F7F3146D91}"/>
          </ac:spMkLst>
        </pc:spChg>
        <pc:spChg chg="add mod">
          <ac:chgData name="Lucas Jellema" userId="7e183fbb-84e0-44b3-9b03-0792bc8d162b" providerId="ADAL" clId="{028F0331-768C-49B8-8119-F5D09267887C}" dt="2023-05-29T12:44:09.884" v="2035" actId="1076"/>
          <ac:spMkLst>
            <pc:docMk/>
            <pc:sldMk cId="213951777" sldId="282"/>
            <ac:spMk id="11" creationId="{729975F3-446E-56A0-6B85-532C7D0FB0FC}"/>
          </ac:spMkLst>
        </pc:spChg>
        <pc:graphicFrameChg chg="add mod">
          <ac:chgData name="Lucas Jellema" userId="7e183fbb-84e0-44b3-9b03-0792bc8d162b" providerId="ADAL" clId="{028F0331-768C-49B8-8119-F5D09267887C}" dt="2023-05-29T12:44:09.884" v="2035" actId="1076"/>
          <ac:graphicFrameMkLst>
            <pc:docMk/>
            <pc:sldMk cId="213951777" sldId="282"/>
            <ac:graphicFrameMk id="6" creationId="{C5BEFE22-2930-2EC4-2C0E-6C5DBEE78263}"/>
          </ac:graphicFrameMkLst>
        </pc:graphicFrameChg>
        <pc:picChg chg="add mod">
          <ac:chgData name="Lucas Jellema" userId="7e183fbb-84e0-44b3-9b03-0792bc8d162b" providerId="ADAL" clId="{028F0331-768C-49B8-8119-F5D09267887C}" dt="2023-05-29T12:43:59.601" v="2033" actId="1076"/>
          <ac:picMkLst>
            <pc:docMk/>
            <pc:sldMk cId="213951777" sldId="282"/>
            <ac:picMk id="2" creationId="{0ECF359F-BE38-BB97-3166-838DDDEC0616}"/>
          </ac:picMkLst>
        </pc:picChg>
      </pc:sldChg>
      <pc:sldChg chg="modSp add modAnim">
        <pc:chgData name="Lucas Jellema" userId="7e183fbb-84e0-44b3-9b03-0792bc8d162b" providerId="ADAL" clId="{028F0331-768C-49B8-8119-F5D09267887C}" dt="2023-06-03T05:02:50.652" v="3900" actId="15"/>
        <pc:sldMkLst>
          <pc:docMk/>
          <pc:sldMk cId="2421962755" sldId="3060"/>
        </pc:sldMkLst>
        <pc:spChg chg="mod">
          <ac:chgData name="Lucas Jellema" userId="7e183fbb-84e0-44b3-9b03-0792bc8d162b" providerId="ADAL" clId="{028F0331-768C-49B8-8119-F5D09267887C}" dt="2023-06-03T05:02:50.652" v="3900" actId="15"/>
          <ac:spMkLst>
            <pc:docMk/>
            <pc:sldMk cId="2421962755" sldId="3060"/>
            <ac:spMk id="3" creationId="{D27BC73A-450E-478A-AB43-88F34EA437AA}"/>
          </ac:spMkLst>
        </pc:spChg>
      </pc:sldChg>
      <pc:sldChg chg="add">
        <pc:chgData name="Lucas Jellema" userId="7e183fbb-84e0-44b3-9b03-0792bc8d162b" providerId="ADAL" clId="{028F0331-768C-49B8-8119-F5D09267887C}" dt="2023-05-29T12:13:31.269" v="1585"/>
        <pc:sldMkLst>
          <pc:docMk/>
          <pc:sldMk cId="3415862280" sldId="3065"/>
        </pc:sldMkLst>
      </pc:sldChg>
      <pc:sldChg chg="add setBg">
        <pc:chgData name="Lucas Jellema" userId="7e183fbb-84e0-44b3-9b03-0792bc8d162b" providerId="ADAL" clId="{028F0331-768C-49B8-8119-F5D09267887C}" dt="2023-05-29T12:14:41.103" v="1609"/>
        <pc:sldMkLst>
          <pc:docMk/>
          <pc:sldMk cId="3749415665" sldId="3111"/>
        </pc:sldMkLst>
      </pc:sldChg>
      <pc:sldChg chg="add setBg">
        <pc:chgData name="Lucas Jellema" userId="7e183fbb-84e0-44b3-9b03-0792bc8d162b" providerId="ADAL" clId="{028F0331-768C-49B8-8119-F5D09267887C}" dt="2023-05-29T12:14:41.103" v="1609"/>
        <pc:sldMkLst>
          <pc:docMk/>
          <pc:sldMk cId="3621909148" sldId="3112"/>
        </pc:sldMkLst>
      </pc:sldChg>
      <pc:sldChg chg="add setBg">
        <pc:chgData name="Lucas Jellema" userId="7e183fbb-84e0-44b3-9b03-0792bc8d162b" providerId="ADAL" clId="{028F0331-768C-49B8-8119-F5D09267887C}" dt="2023-05-29T12:14:41.103" v="1609"/>
        <pc:sldMkLst>
          <pc:docMk/>
          <pc:sldMk cId="1788903104" sldId="3114"/>
        </pc:sldMkLst>
      </pc:sldChg>
      <pc:sldChg chg="add">
        <pc:chgData name="Lucas Jellema" userId="7e183fbb-84e0-44b3-9b03-0792bc8d162b" providerId="ADAL" clId="{028F0331-768C-49B8-8119-F5D09267887C}" dt="2023-05-29T12:14:41.103" v="1609"/>
        <pc:sldMkLst>
          <pc:docMk/>
          <pc:sldMk cId="228808173" sldId="3115"/>
        </pc:sldMkLst>
      </pc:sldChg>
      <pc:sldChg chg="delSp add setBg delDesignElem">
        <pc:chgData name="Lucas Jellema" userId="7e183fbb-84e0-44b3-9b03-0792bc8d162b" providerId="ADAL" clId="{028F0331-768C-49B8-8119-F5D09267887C}" dt="2023-05-29T12:14:41.103" v="1609"/>
        <pc:sldMkLst>
          <pc:docMk/>
          <pc:sldMk cId="2317440603" sldId="3116"/>
        </pc:sldMkLst>
        <pc:spChg chg="del">
          <ac:chgData name="Lucas Jellema" userId="7e183fbb-84e0-44b3-9b03-0792bc8d162b" providerId="ADAL" clId="{028F0331-768C-49B8-8119-F5D09267887C}" dt="2023-05-29T12:14:41.103" v="1609"/>
          <ac:spMkLst>
            <pc:docMk/>
            <pc:sldMk cId="2317440603" sldId="3116"/>
            <ac:spMk id="22" creationId="{F6E384F5-137A-40B1-97F0-694CC6ECD59C}"/>
          </ac:spMkLst>
        </pc:spChg>
        <pc:spChg chg="del">
          <ac:chgData name="Lucas Jellema" userId="7e183fbb-84e0-44b3-9b03-0792bc8d162b" providerId="ADAL" clId="{028F0331-768C-49B8-8119-F5D09267887C}" dt="2023-05-29T12:14:41.103" v="1609"/>
          <ac:spMkLst>
            <pc:docMk/>
            <pc:sldMk cId="2317440603" sldId="3116"/>
            <ac:spMk id="24" creationId="{9DBC4630-03DA-474F-BBCB-BA3AE6B317A4}"/>
          </ac:spMkLst>
        </pc:spChg>
        <pc:spChg chg="del">
          <ac:chgData name="Lucas Jellema" userId="7e183fbb-84e0-44b3-9b03-0792bc8d162b" providerId="ADAL" clId="{028F0331-768C-49B8-8119-F5D09267887C}" dt="2023-05-29T12:14:41.103" v="1609"/>
          <ac:spMkLst>
            <pc:docMk/>
            <pc:sldMk cId="2317440603" sldId="3116"/>
            <ac:spMk id="26" creationId="{78418A25-6EAC-4140-BFE6-284E1925B5EE}"/>
          </ac:spMkLst>
        </pc:spChg>
        <pc:spChg chg="del">
          <ac:chgData name="Lucas Jellema" userId="7e183fbb-84e0-44b3-9b03-0792bc8d162b" providerId="ADAL" clId="{028F0331-768C-49B8-8119-F5D09267887C}" dt="2023-05-29T12:14:41.103" v="1609"/>
          <ac:spMkLst>
            <pc:docMk/>
            <pc:sldMk cId="2317440603" sldId="3116"/>
            <ac:spMk id="28" creationId="{6B9D64DB-4D5C-4A91-B45F-F301E3174F9F}"/>
          </ac:spMkLst>
        </pc:spChg>
        <pc:spChg chg="del">
          <ac:chgData name="Lucas Jellema" userId="7e183fbb-84e0-44b3-9b03-0792bc8d162b" providerId="ADAL" clId="{028F0331-768C-49B8-8119-F5D09267887C}" dt="2023-05-29T12:14:41.103" v="1609"/>
          <ac:spMkLst>
            <pc:docMk/>
            <pc:sldMk cId="2317440603" sldId="3116"/>
            <ac:spMk id="30" creationId="{CB14CE1B-4BC5-4EF2-BE3D-05E4F580B3DB}"/>
          </ac:spMkLst>
        </pc:spChg>
      </pc:sldChg>
      <pc:sldChg chg="modSp mod">
        <pc:chgData name="Lucas Jellema" userId="7e183fbb-84e0-44b3-9b03-0792bc8d162b" providerId="ADAL" clId="{028F0331-768C-49B8-8119-F5D09267887C}" dt="2023-05-20T04:45:31.186" v="68" actId="1038"/>
        <pc:sldMkLst>
          <pc:docMk/>
          <pc:sldMk cId="3462684471" sldId="3127"/>
        </pc:sldMkLst>
        <pc:spChg chg="mod">
          <ac:chgData name="Lucas Jellema" userId="7e183fbb-84e0-44b3-9b03-0792bc8d162b" providerId="ADAL" clId="{028F0331-768C-49B8-8119-F5D09267887C}" dt="2023-05-20T04:45:18.082" v="23" actId="20577"/>
          <ac:spMkLst>
            <pc:docMk/>
            <pc:sldMk cId="3462684471" sldId="3127"/>
            <ac:spMk id="2" creationId="{B6E30018-3507-4A1A-BAE0-57499F217AAA}"/>
          </ac:spMkLst>
        </pc:spChg>
        <pc:picChg chg="mod">
          <ac:chgData name="Lucas Jellema" userId="7e183fbb-84e0-44b3-9b03-0792bc8d162b" providerId="ADAL" clId="{028F0331-768C-49B8-8119-F5D09267887C}" dt="2023-05-20T04:45:31.186" v="68" actId="1038"/>
          <ac:picMkLst>
            <pc:docMk/>
            <pc:sldMk cId="3462684471" sldId="3127"/>
            <ac:picMk id="7" creationId="{EB8DC5EF-6CD0-4BB8-A204-8C7AFA553E4B}"/>
          </ac:picMkLst>
        </pc:picChg>
        <pc:picChg chg="mod">
          <ac:chgData name="Lucas Jellema" userId="7e183fbb-84e0-44b3-9b03-0792bc8d162b" providerId="ADAL" clId="{028F0331-768C-49B8-8119-F5D09267887C}" dt="2023-05-20T04:45:26.561" v="49" actId="1037"/>
          <ac:picMkLst>
            <pc:docMk/>
            <pc:sldMk cId="3462684471" sldId="3127"/>
            <ac:picMk id="11" creationId="{A9123208-CEAC-4E98-A1E6-88A6858C16EE}"/>
          </ac:picMkLst>
        </pc:picChg>
      </pc:sldChg>
      <pc:sldChg chg="add">
        <pc:chgData name="Lucas Jellema" userId="7e183fbb-84e0-44b3-9b03-0792bc8d162b" providerId="ADAL" clId="{028F0331-768C-49B8-8119-F5D09267887C}" dt="2023-05-29T12:14:41.103" v="1609"/>
        <pc:sldMkLst>
          <pc:docMk/>
          <pc:sldMk cId="2726090989" sldId="3132"/>
        </pc:sldMkLst>
      </pc:sldChg>
      <pc:sldChg chg="add">
        <pc:chgData name="Lucas Jellema" userId="7e183fbb-84e0-44b3-9b03-0792bc8d162b" providerId="ADAL" clId="{028F0331-768C-49B8-8119-F5D09267887C}" dt="2023-05-29T12:11:22.382" v="1583"/>
        <pc:sldMkLst>
          <pc:docMk/>
          <pc:sldMk cId="4018599221" sldId="3145"/>
        </pc:sldMkLst>
      </pc:sldChg>
      <pc:sldChg chg="add">
        <pc:chgData name="Lucas Jellema" userId="7e183fbb-84e0-44b3-9b03-0792bc8d162b" providerId="ADAL" clId="{028F0331-768C-49B8-8119-F5D09267887C}" dt="2023-05-29T12:11:22.382" v="1583"/>
        <pc:sldMkLst>
          <pc:docMk/>
          <pc:sldMk cId="2428921191" sldId="3146"/>
        </pc:sldMkLst>
      </pc:sldChg>
      <pc:sldChg chg="add">
        <pc:chgData name="Lucas Jellema" userId="7e183fbb-84e0-44b3-9b03-0792bc8d162b" providerId="ADAL" clId="{028F0331-768C-49B8-8119-F5D09267887C}" dt="2023-05-29T12:11:22.382" v="1583"/>
        <pc:sldMkLst>
          <pc:docMk/>
          <pc:sldMk cId="2477424840" sldId="3147"/>
        </pc:sldMkLst>
      </pc:sldChg>
      <pc:sldChg chg="add mod modShow">
        <pc:chgData name="Lucas Jellema" userId="7e183fbb-84e0-44b3-9b03-0792bc8d162b" providerId="ADAL" clId="{028F0331-768C-49B8-8119-F5D09267887C}" dt="2023-06-03T04:47:49.306" v="3699" actId="729"/>
        <pc:sldMkLst>
          <pc:docMk/>
          <pc:sldMk cId="3141794943" sldId="3148"/>
        </pc:sldMkLst>
      </pc:sldChg>
      <pc:sldChg chg="add">
        <pc:chgData name="Lucas Jellema" userId="7e183fbb-84e0-44b3-9b03-0792bc8d162b" providerId="ADAL" clId="{028F0331-768C-49B8-8119-F5D09267887C}" dt="2023-05-29T12:14:41.103" v="1609"/>
        <pc:sldMkLst>
          <pc:docMk/>
          <pc:sldMk cId="2070778677" sldId="3151"/>
        </pc:sldMkLst>
      </pc:sldChg>
      <pc:sldChg chg="add">
        <pc:chgData name="Lucas Jellema" userId="7e183fbb-84e0-44b3-9b03-0792bc8d162b" providerId="ADAL" clId="{028F0331-768C-49B8-8119-F5D09267887C}" dt="2023-05-29T12:14:41.103" v="1609"/>
        <pc:sldMkLst>
          <pc:docMk/>
          <pc:sldMk cId="3886153862" sldId="3152"/>
        </pc:sldMkLst>
      </pc:sldChg>
      <pc:sldChg chg="add">
        <pc:chgData name="Lucas Jellema" userId="7e183fbb-84e0-44b3-9b03-0792bc8d162b" providerId="ADAL" clId="{028F0331-768C-49B8-8119-F5D09267887C}" dt="2023-05-29T12:11:39.748" v="1584"/>
        <pc:sldMkLst>
          <pc:docMk/>
          <pc:sldMk cId="2104362416" sldId="3154"/>
        </pc:sldMkLst>
      </pc:sldChg>
      <pc:sldChg chg="add">
        <pc:chgData name="Lucas Jellema" userId="7e183fbb-84e0-44b3-9b03-0792bc8d162b" providerId="ADAL" clId="{028F0331-768C-49B8-8119-F5D09267887C}" dt="2023-05-29T12:11:39.748" v="1584"/>
        <pc:sldMkLst>
          <pc:docMk/>
          <pc:sldMk cId="3835010301" sldId="3155"/>
        </pc:sldMkLst>
      </pc:sldChg>
      <pc:sldChg chg="add">
        <pc:chgData name="Lucas Jellema" userId="7e183fbb-84e0-44b3-9b03-0792bc8d162b" providerId="ADAL" clId="{028F0331-768C-49B8-8119-F5D09267887C}" dt="2023-05-29T12:11:39.748" v="1584"/>
        <pc:sldMkLst>
          <pc:docMk/>
          <pc:sldMk cId="717698610" sldId="3156"/>
        </pc:sldMkLst>
      </pc:sldChg>
      <pc:sldChg chg="modSp add mod">
        <pc:chgData name="Lucas Jellema" userId="7e183fbb-84e0-44b3-9b03-0792bc8d162b" providerId="ADAL" clId="{028F0331-768C-49B8-8119-F5D09267887C}" dt="2023-05-29T12:13:56.255" v="1607" actId="20577"/>
        <pc:sldMkLst>
          <pc:docMk/>
          <pc:sldMk cId="1123337503" sldId="3159"/>
        </pc:sldMkLst>
        <pc:spChg chg="mod">
          <ac:chgData name="Lucas Jellema" userId="7e183fbb-84e0-44b3-9b03-0792bc8d162b" providerId="ADAL" clId="{028F0331-768C-49B8-8119-F5D09267887C}" dt="2023-05-29T12:13:45.426" v="1596" actId="20577"/>
          <ac:spMkLst>
            <pc:docMk/>
            <pc:sldMk cId="1123337503" sldId="3159"/>
            <ac:spMk id="2" creationId="{B9A627A9-3806-7F59-02D5-2BD979C6E831}"/>
          </ac:spMkLst>
        </pc:spChg>
        <pc:spChg chg="mod">
          <ac:chgData name="Lucas Jellema" userId="7e183fbb-84e0-44b3-9b03-0792bc8d162b" providerId="ADAL" clId="{028F0331-768C-49B8-8119-F5D09267887C}" dt="2023-05-29T12:13:56.255" v="1607" actId="20577"/>
          <ac:spMkLst>
            <pc:docMk/>
            <pc:sldMk cId="1123337503" sldId="3159"/>
            <ac:spMk id="12" creationId="{9B9E4BCA-C8C6-DF4C-923B-4D3FEB757443}"/>
          </ac:spMkLst>
        </pc:spChg>
      </pc:sldChg>
      <pc:sldChg chg="modSp add mod">
        <pc:chgData name="Lucas Jellema" userId="7e183fbb-84e0-44b3-9b03-0792bc8d162b" providerId="ADAL" clId="{028F0331-768C-49B8-8119-F5D09267887C}" dt="2023-06-03T04:49:29.018" v="3725" actId="20577"/>
        <pc:sldMkLst>
          <pc:docMk/>
          <pc:sldMk cId="3840180188" sldId="3160"/>
        </pc:sldMkLst>
        <pc:spChg chg="mod">
          <ac:chgData name="Lucas Jellema" userId="7e183fbb-84e0-44b3-9b03-0792bc8d162b" providerId="ADAL" clId="{028F0331-768C-49B8-8119-F5D09267887C}" dt="2023-06-03T04:49:23.983" v="3714" actId="20577"/>
          <ac:spMkLst>
            <pc:docMk/>
            <pc:sldMk cId="3840180188" sldId="3160"/>
            <ac:spMk id="2" creationId="{EEAFD904-14EF-D621-29BE-2FE198C89B64}"/>
          </ac:spMkLst>
        </pc:spChg>
        <pc:spChg chg="mod">
          <ac:chgData name="Lucas Jellema" userId="7e183fbb-84e0-44b3-9b03-0792bc8d162b" providerId="ADAL" clId="{028F0331-768C-49B8-8119-F5D09267887C}" dt="2023-06-03T04:49:29.018" v="3725" actId="20577"/>
          <ac:spMkLst>
            <pc:docMk/>
            <pc:sldMk cId="3840180188" sldId="3160"/>
            <ac:spMk id="3" creationId="{F7ECDEF5-E695-1629-5201-2DD3334FD38E}"/>
          </ac:spMkLst>
        </pc:spChg>
      </pc:sldChg>
      <pc:sldChg chg="add">
        <pc:chgData name="Lucas Jellema" userId="7e183fbb-84e0-44b3-9b03-0792bc8d162b" providerId="ADAL" clId="{028F0331-768C-49B8-8119-F5D09267887C}" dt="2023-05-29T12:13:31.269" v="1585"/>
        <pc:sldMkLst>
          <pc:docMk/>
          <pc:sldMk cId="767898273" sldId="3161"/>
        </pc:sldMkLst>
      </pc:sldChg>
      <pc:sldChg chg="modSp add mod">
        <pc:chgData name="Lucas Jellema" userId="7e183fbb-84e0-44b3-9b03-0792bc8d162b" providerId="ADAL" clId="{028F0331-768C-49B8-8119-F5D09267887C}" dt="2023-05-29T14:08:54.787" v="3296" actId="20577"/>
        <pc:sldMkLst>
          <pc:docMk/>
          <pc:sldMk cId="2065071142" sldId="3162"/>
        </pc:sldMkLst>
        <pc:spChg chg="mod">
          <ac:chgData name="Lucas Jellema" userId="7e183fbb-84e0-44b3-9b03-0792bc8d162b" providerId="ADAL" clId="{028F0331-768C-49B8-8119-F5D09267887C}" dt="2023-05-29T14:08:54.787" v="3296" actId="20577"/>
          <ac:spMkLst>
            <pc:docMk/>
            <pc:sldMk cId="2065071142" sldId="3162"/>
            <ac:spMk id="3" creationId="{1211990D-39F7-49C6-3389-C248439236DF}"/>
          </ac:spMkLst>
        </pc:spChg>
      </pc:sldChg>
      <pc:sldChg chg="modSp add mod modAnim">
        <pc:chgData name="Lucas Jellema" userId="7e183fbb-84e0-44b3-9b03-0792bc8d162b" providerId="ADAL" clId="{028F0331-768C-49B8-8119-F5D09267887C}" dt="2023-06-03T04:58:37.843" v="3852" actId="114"/>
        <pc:sldMkLst>
          <pc:docMk/>
          <pc:sldMk cId="2904725614" sldId="3163"/>
        </pc:sldMkLst>
        <pc:spChg chg="mod">
          <ac:chgData name="Lucas Jellema" userId="7e183fbb-84e0-44b3-9b03-0792bc8d162b" providerId="ADAL" clId="{028F0331-768C-49B8-8119-F5D09267887C}" dt="2023-05-29T12:16:41.522" v="1613" actId="5793"/>
          <ac:spMkLst>
            <pc:docMk/>
            <pc:sldMk cId="2904725614" sldId="3163"/>
            <ac:spMk id="3" creationId="{444D5631-EDB7-DD19-DF09-C0BFCEDE903F}"/>
          </ac:spMkLst>
        </pc:spChg>
        <pc:spChg chg="mod">
          <ac:chgData name="Lucas Jellema" userId="7e183fbb-84e0-44b3-9b03-0792bc8d162b" providerId="ADAL" clId="{028F0331-768C-49B8-8119-F5D09267887C}" dt="2023-06-03T04:58:37.843" v="3852" actId="114"/>
          <ac:spMkLst>
            <pc:docMk/>
            <pc:sldMk cId="2904725614" sldId="3163"/>
            <ac:spMk id="12" creationId="{40FAEDF3-9D5E-BF92-3AFC-2D79225BDB44}"/>
          </ac:spMkLst>
        </pc:spChg>
      </pc:sldChg>
      <pc:sldChg chg="add">
        <pc:chgData name="Lucas Jellema" userId="7e183fbb-84e0-44b3-9b03-0792bc8d162b" providerId="ADAL" clId="{028F0331-768C-49B8-8119-F5D09267887C}" dt="2023-05-29T12:14:41.103" v="1609"/>
        <pc:sldMkLst>
          <pc:docMk/>
          <pc:sldMk cId="2248764019" sldId="3164"/>
        </pc:sldMkLst>
      </pc:sldChg>
      <pc:sldChg chg="add">
        <pc:chgData name="Lucas Jellema" userId="7e183fbb-84e0-44b3-9b03-0792bc8d162b" providerId="ADAL" clId="{028F0331-768C-49B8-8119-F5D09267887C}" dt="2023-05-29T12:09:57.004" v="1582"/>
        <pc:sldMkLst>
          <pc:docMk/>
          <pc:sldMk cId="1346885013" sldId="3165"/>
        </pc:sldMkLst>
      </pc:sldChg>
      <pc:sldChg chg="add">
        <pc:chgData name="Lucas Jellema" userId="7e183fbb-84e0-44b3-9b03-0792bc8d162b" providerId="ADAL" clId="{028F0331-768C-49B8-8119-F5D09267887C}" dt="2023-05-29T12:09:57.004" v="1582"/>
        <pc:sldMkLst>
          <pc:docMk/>
          <pc:sldMk cId="3344360548" sldId="3166"/>
        </pc:sldMkLst>
      </pc:sldChg>
      <pc:sldChg chg="add">
        <pc:chgData name="Lucas Jellema" userId="7e183fbb-84e0-44b3-9b03-0792bc8d162b" providerId="ADAL" clId="{028F0331-768C-49B8-8119-F5D09267887C}" dt="2023-05-29T12:09:57.004" v="1582"/>
        <pc:sldMkLst>
          <pc:docMk/>
          <pc:sldMk cId="3628636136" sldId="3167"/>
        </pc:sldMkLst>
      </pc:sldChg>
      <pc:sldChg chg="addSp modSp add mod modAnim">
        <pc:chgData name="Lucas Jellema" userId="7e183fbb-84e0-44b3-9b03-0792bc8d162b" providerId="ADAL" clId="{028F0331-768C-49B8-8119-F5D09267887C}" dt="2023-05-29T12:20:56.032" v="1661"/>
        <pc:sldMkLst>
          <pc:docMk/>
          <pc:sldMk cId="591948183" sldId="3168"/>
        </pc:sldMkLst>
        <pc:spChg chg="add mod">
          <ac:chgData name="Lucas Jellema" userId="7e183fbb-84e0-44b3-9b03-0792bc8d162b" providerId="ADAL" clId="{028F0331-768C-49B8-8119-F5D09267887C}" dt="2023-05-29T12:20:41.932" v="1653" actId="1076"/>
          <ac:spMkLst>
            <pc:docMk/>
            <pc:sldMk cId="591948183" sldId="3168"/>
            <ac:spMk id="3" creationId="{3607738B-9396-C367-CFCB-45D037F256A3}"/>
          </ac:spMkLst>
        </pc:spChg>
        <pc:spChg chg="mod">
          <ac:chgData name="Lucas Jellema" userId="7e183fbb-84e0-44b3-9b03-0792bc8d162b" providerId="ADAL" clId="{028F0331-768C-49B8-8119-F5D09267887C}" dt="2023-05-29T12:17:16.125" v="1628" actId="20577"/>
          <ac:spMkLst>
            <pc:docMk/>
            <pc:sldMk cId="591948183" sldId="3168"/>
            <ac:spMk id="6" creationId="{FB269FFB-C90C-FA3F-08CE-5D682E050B43}"/>
          </ac:spMkLst>
        </pc:spChg>
        <pc:spChg chg="mod">
          <ac:chgData name="Lucas Jellema" userId="7e183fbb-84e0-44b3-9b03-0792bc8d162b" providerId="ADAL" clId="{028F0331-768C-49B8-8119-F5D09267887C}" dt="2023-05-29T12:17:20.167" v="1639" actId="20577"/>
          <ac:spMkLst>
            <pc:docMk/>
            <pc:sldMk cId="591948183" sldId="3168"/>
            <ac:spMk id="7" creationId="{D18DE8C7-E75C-A89F-8FEE-E8577FEDA180}"/>
          </ac:spMkLst>
        </pc:spChg>
        <pc:picChg chg="add mod">
          <ac:chgData name="Lucas Jellema" userId="7e183fbb-84e0-44b3-9b03-0792bc8d162b" providerId="ADAL" clId="{028F0331-768C-49B8-8119-F5D09267887C}" dt="2023-05-29T12:20:19.193" v="1645" actId="1076"/>
          <ac:picMkLst>
            <pc:docMk/>
            <pc:sldMk cId="591948183" sldId="3168"/>
            <ac:picMk id="5122" creationId="{B3288BE9-1441-261A-56A5-EF95FEC73285}"/>
          </ac:picMkLst>
        </pc:picChg>
      </pc:sldChg>
      <pc:sldChg chg="modSp add mod">
        <pc:chgData name="Lucas Jellema" userId="7e183fbb-84e0-44b3-9b03-0792bc8d162b" providerId="ADAL" clId="{028F0331-768C-49B8-8119-F5D09267887C}" dt="2023-05-29T12:39:16.104" v="2000" actId="20577"/>
        <pc:sldMkLst>
          <pc:docMk/>
          <pc:sldMk cId="1350582176" sldId="3169"/>
        </pc:sldMkLst>
        <pc:spChg chg="mod">
          <ac:chgData name="Lucas Jellema" userId="7e183fbb-84e0-44b3-9b03-0792bc8d162b" providerId="ADAL" clId="{028F0331-768C-49B8-8119-F5D09267887C}" dt="2023-05-29T12:39:07.876" v="1992" actId="20577"/>
          <ac:spMkLst>
            <pc:docMk/>
            <pc:sldMk cId="1350582176" sldId="3169"/>
            <ac:spMk id="2" creationId="{CED71EC7-8AE1-E6F6-014A-67B0E781FDD6}"/>
          </ac:spMkLst>
        </pc:spChg>
        <pc:spChg chg="mod">
          <ac:chgData name="Lucas Jellema" userId="7e183fbb-84e0-44b3-9b03-0792bc8d162b" providerId="ADAL" clId="{028F0331-768C-49B8-8119-F5D09267887C}" dt="2023-05-29T12:39:16.104" v="2000" actId="20577"/>
          <ac:spMkLst>
            <pc:docMk/>
            <pc:sldMk cId="1350582176" sldId="3169"/>
            <ac:spMk id="3" creationId="{164AF836-1EC4-57C8-B1DB-C559D1434736}"/>
          </ac:spMkLst>
        </pc:spChg>
      </pc:sldChg>
      <pc:sldChg chg="add">
        <pc:chgData name="Lucas Jellema" userId="7e183fbb-84e0-44b3-9b03-0792bc8d162b" providerId="ADAL" clId="{028F0331-768C-49B8-8119-F5D09267887C}" dt="2023-05-29T12:14:41.103" v="1609"/>
        <pc:sldMkLst>
          <pc:docMk/>
          <pc:sldMk cId="1361609412" sldId="3170"/>
        </pc:sldMkLst>
      </pc:sldChg>
      <pc:sldChg chg="add">
        <pc:chgData name="Lucas Jellema" userId="7e183fbb-84e0-44b3-9b03-0792bc8d162b" providerId="ADAL" clId="{028F0331-768C-49B8-8119-F5D09267887C}" dt="2023-05-29T12:14:41.103" v="1609"/>
        <pc:sldMkLst>
          <pc:docMk/>
          <pc:sldMk cId="1627647866" sldId="3171"/>
        </pc:sldMkLst>
      </pc:sldChg>
      <pc:sldChg chg="add">
        <pc:chgData name="Lucas Jellema" userId="7e183fbb-84e0-44b3-9b03-0792bc8d162b" providerId="ADAL" clId="{028F0331-768C-49B8-8119-F5D09267887C}" dt="2023-05-29T12:14:41.103" v="1609"/>
        <pc:sldMkLst>
          <pc:docMk/>
          <pc:sldMk cId="4089455264" sldId="3173"/>
        </pc:sldMkLst>
      </pc:sldChg>
      <pc:sldChg chg="modSp add modAnim">
        <pc:chgData name="Lucas Jellema" userId="7e183fbb-84e0-44b3-9b03-0792bc8d162b" providerId="ADAL" clId="{028F0331-768C-49B8-8119-F5D09267887C}" dt="2023-06-03T04:53:42.483" v="3730"/>
        <pc:sldMkLst>
          <pc:docMk/>
          <pc:sldMk cId="2219918739" sldId="3175"/>
        </pc:sldMkLst>
        <pc:spChg chg="mod">
          <ac:chgData name="Lucas Jellema" userId="7e183fbb-84e0-44b3-9b03-0792bc8d162b" providerId="ADAL" clId="{028F0331-768C-49B8-8119-F5D09267887C}" dt="2023-05-29T14:08:10.152" v="3254" actId="20577"/>
          <ac:spMkLst>
            <pc:docMk/>
            <pc:sldMk cId="2219918739" sldId="3175"/>
            <ac:spMk id="3" creationId="{EB3B74C1-2457-21D6-0953-C61F2621366D}"/>
          </ac:spMkLst>
        </pc:spChg>
      </pc:sldChg>
      <pc:sldChg chg="addSp modSp add mod modAnim">
        <pc:chgData name="Lucas Jellema" userId="7e183fbb-84e0-44b3-9b03-0792bc8d162b" providerId="ADAL" clId="{028F0331-768C-49B8-8119-F5D09267887C}" dt="2023-05-29T12:23:31.335" v="1704"/>
        <pc:sldMkLst>
          <pc:docMk/>
          <pc:sldMk cId="705041831" sldId="13189"/>
        </pc:sldMkLst>
        <pc:spChg chg="mod">
          <ac:chgData name="Lucas Jellema" userId="7e183fbb-84e0-44b3-9b03-0792bc8d162b" providerId="ADAL" clId="{028F0331-768C-49B8-8119-F5D09267887C}" dt="2023-05-29T12:22:41.539" v="1696" actId="1035"/>
          <ac:spMkLst>
            <pc:docMk/>
            <pc:sldMk cId="705041831" sldId="13189"/>
            <ac:spMk id="3" creationId="{DF567475-7876-B05B-5D15-200ADF1D335D}"/>
          </ac:spMkLst>
        </pc:spChg>
        <pc:spChg chg="add mod">
          <ac:chgData name="Lucas Jellema" userId="7e183fbb-84e0-44b3-9b03-0792bc8d162b" providerId="ADAL" clId="{028F0331-768C-49B8-8119-F5D09267887C}" dt="2023-05-29T12:23:14.529" v="1701" actId="208"/>
          <ac:spMkLst>
            <pc:docMk/>
            <pc:sldMk cId="705041831" sldId="13189"/>
            <ac:spMk id="18" creationId="{D0560C99-AE8F-3AD9-316C-8D77C704D393}"/>
          </ac:spMkLst>
        </pc:spChg>
      </pc:sldChg>
      <pc:sldChg chg="add">
        <pc:chgData name="Lucas Jellema" userId="7e183fbb-84e0-44b3-9b03-0792bc8d162b" providerId="ADAL" clId="{028F0331-768C-49B8-8119-F5D09267887C}" dt="2023-05-29T12:14:41.103" v="1609"/>
        <pc:sldMkLst>
          <pc:docMk/>
          <pc:sldMk cId="2179908724" sldId="13191"/>
        </pc:sldMkLst>
      </pc:sldChg>
      <pc:sldChg chg="modSp mod">
        <pc:chgData name="Lucas Jellema" userId="7e183fbb-84e0-44b3-9b03-0792bc8d162b" providerId="ADAL" clId="{028F0331-768C-49B8-8119-F5D09267887C}" dt="2023-05-29T12:44:46.142" v="2084" actId="1037"/>
        <pc:sldMkLst>
          <pc:docMk/>
          <pc:sldMk cId="684921890" sldId="2076137743"/>
        </pc:sldMkLst>
        <pc:spChg chg="mod">
          <ac:chgData name="Lucas Jellema" userId="7e183fbb-84e0-44b3-9b03-0792bc8d162b" providerId="ADAL" clId="{028F0331-768C-49B8-8119-F5D09267887C}" dt="2023-05-29T12:44:35.037" v="2045" actId="20577"/>
          <ac:spMkLst>
            <pc:docMk/>
            <pc:sldMk cId="684921890" sldId="2076137743"/>
            <ac:spMk id="35" creationId="{8BAF8DC1-E05C-4105-8C91-F2B3ED253A8D}"/>
          </ac:spMkLst>
        </pc:spChg>
        <pc:picChg chg="mod">
          <ac:chgData name="Lucas Jellema" userId="7e183fbb-84e0-44b3-9b03-0792bc8d162b" providerId="ADAL" clId="{028F0331-768C-49B8-8119-F5D09267887C}" dt="2023-05-29T12:44:46.142" v="2084" actId="1037"/>
          <ac:picMkLst>
            <pc:docMk/>
            <pc:sldMk cId="684921890" sldId="2076137743"/>
            <ac:picMk id="36" creationId="{20C477DC-01D3-444F-B6A9-3546955B9922}"/>
          </ac:picMkLst>
        </pc:picChg>
        <pc:picChg chg="mod">
          <ac:chgData name="Lucas Jellema" userId="7e183fbb-84e0-44b3-9b03-0792bc8d162b" providerId="ADAL" clId="{028F0331-768C-49B8-8119-F5D09267887C}" dt="2023-05-29T12:44:46.142" v="2084" actId="1037"/>
          <ac:picMkLst>
            <pc:docMk/>
            <pc:sldMk cId="684921890" sldId="2076137743"/>
            <ac:picMk id="37" creationId="{E4D3CE39-861A-4235-860F-D1CEE5CAE4B0}"/>
          </ac:picMkLst>
        </pc:picChg>
      </pc:sldChg>
      <pc:sldChg chg="modSp add mod">
        <pc:chgData name="Lucas Jellema" userId="7e183fbb-84e0-44b3-9b03-0792bc8d162b" providerId="ADAL" clId="{028F0331-768C-49B8-8119-F5D09267887C}" dt="2023-06-03T04:56:30.542" v="3849" actId="20577"/>
        <pc:sldMkLst>
          <pc:docMk/>
          <pc:sldMk cId="159579117" sldId="2076137744"/>
        </pc:sldMkLst>
        <pc:spChg chg="mod">
          <ac:chgData name="Lucas Jellema" userId="7e183fbb-84e0-44b3-9b03-0792bc8d162b" providerId="ADAL" clId="{028F0331-768C-49B8-8119-F5D09267887C}" dt="2023-06-03T04:56:30.542" v="3849" actId="20577"/>
          <ac:spMkLst>
            <pc:docMk/>
            <pc:sldMk cId="159579117" sldId="2076137744"/>
            <ac:spMk id="3" creationId="{CCE66344-7A4E-4BD9-F1B6-1A8F26AA6F58}"/>
          </ac:spMkLst>
        </pc:spChg>
      </pc:sldChg>
      <pc:sldChg chg="add">
        <pc:chgData name="Lucas Jellema" userId="7e183fbb-84e0-44b3-9b03-0792bc8d162b" providerId="ADAL" clId="{028F0331-768C-49B8-8119-F5D09267887C}" dt="2023-05-29T12:14:41.103" v="1609"/>
        <pc:sldMkLst>
          <pc:docMk/>
          <pc:sldMk cId="2856396820" sldId="2076137745"/>
        </pc:sldMkLst>
      </pc:sldChg>
      <pc:sldChg chg="add">
        <pc:chgData name="Lucas Jellema" userId="7e183fbb-84e0-44b3-9b03-0792bc8d162b" providerId="ADAL" clId="{028F0331-768C-49B8-8119-F5D09267887C}" dt="2023-05-29T12:14:41.103" v="1609"/>
        <pc:sldMkLst>
          <pc:docMk/>
          <pc:sldMk cId="1043009521" sldId="2076137746"/>
        </pc:sldMkLst>
      </pc:sldChg>
      <pc:sldChg chg="add">
        <pc:chgData name="Lucas Jellema" userId="7e183fbb-84e0-44b3-9b03-0792bc8d162b" providerId="ADAL" clId="{028F0331-768C-49B8-8119-F5D09267887C}" dt="2023-05-29T12:14:41.103" v="1609"/>
        <pc:sldMkLst>
          <pc:docMk/>
          <pc:sldMk cId="147337297" sldId="2076137747"/>
        </pc:sldMkLst>
      </pc:sldChg>
      <pc:sldChg chg="add">
        <pc:chgData name="Lucas Jellema" userId="7e183fbb-84e0-44b3-9b03-0792bc8d162b" providerId="ADAL" clId="{028F0331-768C-49B8-8119-F5D09267887C}" dt="2023-05-29T12:14:41.103" v="1609"/>
        <pc:sldMkLst>
          <pc:docMk/>
          <pc:sldMk cId="2016172442" sldId="2076137748"/>
        </pc:sldMkLst>
      </pc:sldChg>
      <pc:sldChg chg="add">
        <pc:chgData name="Lucas Jellema" userId="7e183fbb-84e0-44b3-9b03-0792bc8d162b" providerId="ADAL" clId="{028F0331-768C-49B8-8119-F5D09267887C}" dt="2023-05-29T12:14:41.103" v="1609"/>
        <pc:sldMkLst>
          <pc:docMk/>
          <pc:sldMk cId="4204709503" sldId="2076137749"/>
        </pc:sldMkLst>
      </pc:sldChg>
      <pc:sldChg chg="add">
        <pc:chgData name="Lucas Jellema" userId="7e183fbb-84e0-44b3-9b03-0792bc8d162b" providerId="ADAL" clId="{028F0331-768C-49B8-8119-F5D09267887C}" dt="2023-05-29T12:14:41.103" v="1609"/>
        <pc:sldMkLst>
          <pc:docMk/>
          <pc:sldMk cId="140815339" sldId="2076137750"/>
        </pc:sldMkLst>
      </pc:sldChg>
      <pc:sldChg chg="add">
        <pc:chgData name="Lucas Jellema" userId="7e183fbb-84e0-44b3-9b03-0792bc8d162b" providerId="ADAL" clId="{028F0331-768C-49B8-8119-F5D09267887C}" dt="2023-05-29T12:14:41.103" v="1609"/>
        <pc:sldMkLst>
          <pc:docMk/>
          <pc:sldMk cId="3078971304" sldId="2076137751"/>
        </pc:sldMkLst>
      </pc:sldChg>
      <pc:sldChg chg="add">
        <pc:chgData name="Lucas Jellema" userId="7e183fbb-84e0-44b3-9b03-0792bc8d162b" providerId="ADAL" clId="{028F0331-768C-49B8-8119-F5D09267887C}" dt="2023-05-29T12:14:41.103" v="1609"/>
        <pc:sldMkLst>
          <pc:docMk/>
          <pc:sldMk cId="3781289469" sldId="2076137752"/>
        </pc:sldMkLst>
      </pc:sldChg>
      <pc:sldChg chg="modSp mod">
        <pc:chgData name="Lucas Jellema" userId="7e183fbb-84e0-44b3-9b03-0792bc8d162b" providerId="ADAL" clId="{028F0331-768C-49B8-8119-F5D09267887C}" dt="2023-05-20T04:44:47.615" v="7" actId="14100"/>
        <pc:sldMkLst>
          <pc:docMk/>
          <pc:sldMk cId="3595673173" sldId="2076137753"/>
        </pc:sldMkLst>
        <pc:spChg chg="mod">
          <ac:chgData name="Lucas Jellema" userId="7e183fbb-84e0-44b3-9b03-0792bc8d162b" providerId="ADAL" clId="{028F0331-768C-49B8-8119-F5D09267887C}" dt="2023-05-20T04:44:47.615" v="7" actId="14100"/>
          <ac:spMkLst>
            <pc:docMk/>
            <pc:sldMk cId="3595673173" sldId="2076137753"/>
            <ac:spMk id="5" creationId="{6C38CD1A-18B2-EF5D-56B0-77CECF02D8DB}"/>
          </ac:spMkLst>
        </pc:spChg>
      </pc:sldChg>
      <pc:sldChg chg="addSp delSp modSp new mod modClrScheme chgLayout">
        <pc:chgData name="Lucas Jellema" userId="7e183fbb-84e0-44b3-9b03-0792bc8d162b" providerId="ADAL" clId="{028F0331-768C-49B8-8119-F5D09267887C}" dt="2023-05-29T12:47:13.852" v="2090" actId="1076"/>
        <pc:sldMkLst>
          <pc:docMk/>
          <pc:sldMk cId="3167187125" sldId="2076137754"/>
        </pc:sldMkLst>
        <pc:spChg chg="del mod ord">
          <ac:chgData name="Lucas Jellema" userId="7e183fbb-84e0-44b3-9b03-0792bc8d162b" providerId="ADAL" clId="{028F0331-768C-49B8-8119-F5D09267887C}" dt="2023-05-29T08:06:52.834" v="76" actId="700"/>
          <ac:spMkLst>
            <pc:docMk/>
            <pc:sldMk cId="3167187125" sldId="2076137754"/>
            <ac:spMk id="2" creationId="{96D06A37-EDF9-0ACD-CC62-04020FFAABA2}"/>
          </ac:spMkLst>
        </pc:spChg>
        <pc:spChg chg="mod ord">
          <ac:chgData name="Lucas Jellema" userId="7e183fbb-84e0-44b3-9b03-0792bc8d162b" providerId="ADAL" clId="{028F0331-768C-49B8-8119-F5D09267887C}" dt="2023-05-29T08:06:52.834" v="76" actId="700"/>
          <ac:spMkLst>
            <pc:docMk/>
            <pc:sldMk cId="3167187125" sldId="2076137754"/>
            <ac:spMk id="3" creationId="{92A835AE-9478-14E5-AC95-FAFA5E904693}"/>
          </ac:spMkLst>
        </pc:spChg>
        <pc:spChg chg="mod ord">
          <ac:chgData name="Lucas Jellema" userId="7e183fbb-84e0-44b3-9b03-0792bc8d162b" providerId="ADAL" clId="{028F0331-768C-49B8-8119-F5D09267887C}" dt="2023-05-29T08:06:52.834" v="76" actId="700"/>
          <ac:spMkLst>
            <pc:docMk/>
            <pc:sldMk cId="3167187125" sldId="2076137754"/>
            <ac:spMk id="4" creationId="{711AB54F-68B3-EB85-CBD1-F9F67DD18AF9}"/>
          </ac:spMkLst>
        </pc:spChg>
        <pc:spChg chg="add mod ord">
          <ac:chgData name="Lucas Jellema" userId="7e183fbb-84e0-44b3-9b03-0792bc8d162b" providerId="ADAL" clId="{028F0331-768C-49B8-8119-F5D09267887C}" dt="2023-05-29T08:06:52.834" v="76" actId="700"/>
          <ac:spMkLst>
            <pc:docMk/>
            <pc:sldMk cId="3167187125" sldId="2076137754"/>
            <ac:spMk id="5" creationId="{7369AD5B-83B3-55B9-9AD8-D8494214B259}"/>
          </ac:spMkLst>
        </pc:spChg>
        <pc:spChg chg="add mod ord">
          <ac:chgData name="Lucas Jellema" userId="7e183fbb-84e0-44b3-9b03-0792bc8d162b" providerId="ADAL" clId="{028F0331-768C-49B8-8119-F5D09267887C}" dt="2023-05-29T08:06:57.290" v="86" actId="20577"/>
          <ac:spMkLst>
            <pc:docMk/>
            <pc:sldMk cId="3167187125" sldId="2076137754"/>
            <ac:spMk id="6" creationId="{1AD36890-0633-C706-1626-CEF773AD9792}"/>
          </ac:spMkLst>
        </pc:spChg>
        <pc:picChg chg="add mod">
          <ac:chgData name="Lucas Jellema" userId="7e183fbb-84e0-44b3-9b03-0792bc8d162b" providerId="ADAL" clId="{028F0331-768C-49B8-8119-F5D09267887C}" dt="2023-05-29T12:47:13.852" v="2090" actId="1076"/>
          <ac:picMkLst>
            <pc:docMk/>
            <pc:sldMk cId="3167187125" sldId="2076137754"/>
            <ac:picMk id="7170" creationId="{EF6E99DF-3475-8EE3-E1A9-FE8E09559FC5}"/>
          </ac:picMkLst>
        </pc:picChg>
      </pc:sldChg>
      <pc:sldChg chg="addSp delSp modSp new mod">
        <pc:chgData name="Lucas Jellema" userId="7e183fbb-84e0-44b3-9b03-0792bc8d162b" providerId="ADAL" clId="{028F0331-768C-49B8-8119-F5D09267887C}" dt="2023-05-29T12:50:23.435" v="2097"/>
        <pc:sldMkLst>
          <pc:docMk/>
          <pc:sldMk cId="390692031" sldId="2076137755"/>
        </pc:sldMkLst>
        <pc:spChg chg="mod">
          <ac:chgData name="Lucas Jellema" userId="7e183fbb-84e0-44b3-9b03-0792bc8d162b" providerId="ADAL" clId="{028F0331-768C-49B8-8119-F5D09267887C}" dt="2023-05-29T08:07:10.852" v="112" actId="20577"/>
          <ac:spMkLst>
            <pc:docMk/>
            <pc:sldMk cId="390692031" sldId="2076137755"/>
            <ac:spMk id="3" creationId="{7A2010DE-E088-616B-3CBB-7094B73D90B5}"/>
          </ac:spMkLst>
        </pc:spChg>
        <pc:picChg chg="add del mod">
          <ac:chgData name="Lucas Jellema" userId="7e183fbb-84e0-44b3-9b03-0792bc8d162b" providerId="ADAL" clId="{028F0331-768C-49B8-8119-F5D09267887C}" dt="2023-05-29T12:50:22.436" v="2096" actId="478"/>
          <ac:picMkLst>
            <pc:docMk/>
            <pc:sldMk cId="390692031" sldId="2076137755"/>
            <ac:picMk id="8194" creationId="{81215476-7A1E-1AE1-1C0A-B9F23EA4B571}"/>
          </ac:picMkLst>
        </pc:picChg>
        <pc:picChg chg="add">
          <ac:chgData name="Lucas Jellema" userId="7e183fbb-84e0-44b3-9b03-0792bc8d162b" providerId="ADAL" clId="{028F0331-768C-49B8-8119-F5D09267887C}" dt="2023-05-29T12:50:23.435" v="2097"/>
          <ac:picMkLst>
            <pc:docMk/>
            <pc:sldMk cId="390692031" sldId="2076137755"/>
            <ac:picMk id="8196" creationId="{D90E3180-D532-BED1-0DC0-ED119D1239B6}"/>
          </ac:picMkLst>
        </pc:picChg>
      </pc:sldChg>
      <pc:sldChg chg="addSp modSp new mod">
        <pc:chgData name="Lucas Jellema" userId="7e183fbb-84e0-44b3-9b03-0792bc8d162b" providerId="ADAL" clId="{028F0331-768C-49B8-8119-F5D09267887C}" dt="2023-05-29T12:51:27.560" v="2106" actId="1038"/>
        <pc:sldMkLst>
          <pc:docMk/>
          <pc:sldMk cId="1576822927" sldId="2076137756"/>
        </pc:sldMkLst>
        <pc:spChg chg="mod">
          <ac:chgData name="Lucas Jellema" userId="7e183fbb-84e0-44b3-9b03-0792bc8d162b" providerId="ADAL" clId="{028F0331-768C-49B8-8119-F5D09267887C}" dt="2023-05-29T08:07:15.013" v="115" actId="20577"/>
          <ac:spMkLst>
            <pc:docMk/>
            <pc:sldMk cId="1576822927" sldId="2076137756"/>
            <ac:spMk id="2" creationId="{2CB02974-1C4C-3287-05BE-E6C432DBB5AA}"/>
          </ac:spMkLst>
        </pc:spChg>
        <pc:spChg chg="mod">
          <ac:chgData name="Lucas Jellema" userId="7e183fbb-84e0-44b3-9b03-0792bc8d162b" providerId="ADAL" clId="{028F0331-768C-49B8-8119-F5D09267887C}" dt="2023-05-29T08:07:18.306" v="126" actId="20577"/>
          <ac:spMkLst>
            <pc:docMk/>
            <pc:sldMk cId="1576822927" sldId="2076137756"/>
            <ac:spMk id="3" creationId="{AAB8DAFD-EC73-A7BB-2763-DC1BD1EF577C}"/>
          </ac:spMkLst>
        </pc:spChg>
        <pc:picChg chg="add mod">
          <ac:chgData name="Lucas Jellema" userId="7e183fbb-84e0-44b3-9b03-0792bc8d162b" providerId="ADAL" clId="{028F0331-768C-49B8-8119-F5D09267887C}" dt="2023-05-29T12:51:27.560" v="2106" actId="1038"/>
          <ac:picMkLst>
            <pc:docMk/>
            <pc:sldMk cId="1576822927" sldId="2076137756"/>
            <ac:picMk id="9218" creationId="{6AF88157-FFB4-54DF-2D15-1EEC17187DAF}"/>
          </ac:picMkLst>
        </pc:picChg>
      </pc:sldChg>
      <pc:sldChg chg="modSp new del mod">
        <pc:chgData name="Lucas Jellema" userId="7e183fbb-84e0-44b3-9b03-0792bc8d162b" providerId="ADAL" clId="{028F0331-768C-49B8-8119-F5D09267887C}" dt="2023-05-29T12:58:36.207" v="2324" actId="47"/>
        <pc:sldMkLst>
          <pc:docMk/>
          <pc:sldMk cId="3215156229" sldId="2076137757"/>
        </pc:sldMkLst>
        <pc:spChg chg="mod">
          <ac:chgData name="Lucas Jellema" userId="7e183fbb-84e0-44b3-9b03-0792bc8d162b" providerId="ADAL" clId="{028F0331-768C-49B8-8119-F5D09267887C}" dt="2023-05-29T08:07:48.580" v="194" actId="20577"/>
          <ac:spMkLst>
            <pc:docMk/>
            <pc:sldMk cId="3215156229" sldId="2076137757"/>
            <ac:spMk id="3" creationId="{FB6A510F-8A4C-1BC5-96F5-781F21FAE58C}"/>
          </ac:spMkLst>
        </pc:spChg>
      </pc:sldChg>
      <pc:sldChg chg="addSp modSp new del mod modNotesTx">
        <pc:chgData name="Lucas Jellema" userId="7e183fbb-84e0-44b3-9b03-0792bc8d162b" providerId="ADAL" clId="{028F0331-768C-49B8-8119-F5D09267887C}" dt="2023-05-29T13:19:58.987" v="2493" actId="47"/>
        <pc:sldMkLst>
          <pc:docMk/>
          <pc:sldMk cId="1762362170" sldId="2076137758"/>
        </pc:sldMkLst>
        <pc:spChg chg="mod">
          <ac:chgData name="Lucas Jellema" userId="7e183fbb-84e0-44b3-9b03-0792bc8d162b" providerId="ADAL" clId="{028F0331-768C-49B8-8119-F5D09267887C}" dt="2023-05-29T08:09:33.419" v="302" actId="20577"/>
          <ac:spMkLst>
            <pc:docMk/>
            <pc:sldMk cId="1762362170" sldId="2076137758"/>
            <ac:spMk id="3" creationId="{29685EF8-A352-C190-3CD2-24ACF56921F0}"/>
          </ac:spMkLst>
        </pc:spChg>
        <pc:picChg chg="add mod">
          <ac:chgData name="Lucas Jellema" userId="7e183fbb-84e0-44b3-9b03-0792bc8d162b" providerId="ADAL" clId="{028F0331-768C-49B8-8119-F5D09267887C}" dt="2023-05-29T08:08:55.752" v="243" actId="14100"/>
          <ac:picMkLst>
            <pc:docMk/>
            <pc:sldMk cId="1762362170" sldId="2076137758"/>
            <ac:picMk id="1026" creationId="{C7DBFD30-7601-CB1B-D836-EFCD0F731217}"/>
          </ac:picMkLst>
        </pc:picChg>
      </pc:sldChg>
      <pc:sldChg chg="addSp delSp modSp new del mod">
        <pc:chgData name="Lucas Jellema" userId="7e183fbb-84e0-44b3-9b03-0792bc8d162b" providerId="ADAL" clId="{028F0331-768C-49B8-8119-F5D09267887C}" dt="2023-05-29T13:27:53.298" v="2524" actId="47"/>
        <pc:sldMkLst>
          <pc:docMk/>
          <pc:sldMk cId="1424675139" sldId="2076137759"/>
        </pc:sldMkLst>
        <pc:spChg chg="mod">
          <ac:chgData name="Lucas Jellema" userId="7e183fbb-84e0-44b3-9b03-0792bc8d162b" providerId="ADAL" clId="{028F0331-768C-49B8-8119-F5D09267887C}" dt="2023-05-29T08:09:43.529" v="310" actId="20577"/>
          <ac:spMkLst>
            <pc:docMk/>
            <pc:sldMk cId="1424675139" sldId="2076137759"/>
            <ac:spMk id="2" creationId="{9D4561F3-EBAF-F79D-DAF0-8DFF6F26788F}"/>
          </ac:spMkLst>
        </pc:spChg>
        <pc:spChg chg="mod">
          <ac:chgData name="Lucas Jellema" userId="7e183fbb-84e0-44b3-9b03-0792bc8d162b" providerId="ADAL" clId="{028F0331-768C-49B8-8119-F5D09267887C}" dt="2023-05-29T08:10:25.100" v="458" actId="20577"/>
          <ac:spMkLst>
            <pc:docMk/>
            <pc:sldMk cId="1424675139" sldId="2076137759"/>
            <ac:spMk id="3" creationId="{2F396EBE-444D-64EF-DCA6-1C491A2D2172}"/>
          </ac:spMkLst>
        </pc:spChg>
        <pc:picChg chg="add del mod">
          <ac:chgData name="Lucas Jellema" userId="7e183fbb-84e0-44b3-9b03-0792bc8d162b" providerId="ADAL" clId="{028F0331-768C-49B8-8119-F5D09267887C}" dt="2023-05-29T13:26:47.439" v="2502" actId="478"/>
          <ac:picMkLst>
            <pc:docMk/>
            <pc:sldMk cId="1424675139" sldId="2076137759"/>
            <ac:picMk id="11266" creationId="{015824CA-C098-6C1D-E76B-9766223255A2}"/>
          </ac:picMkLst>
        </pc:picChg>
        <pc:picChg chg="add mod">
          <ac:chgData name="Lucas Jellema" userId="7e183fbb-84e0-44b3-9b03-0792bc8d162b" providerId="ADAL" clId="{028F0331-768C-49B8-8119-F5D09267887C}" dt="2023-05-29T13:25:50.411" v="2500" actId="1076"/>
          <ac:picMkLst>
            <pc:docMk/>
            <pc:sldMk cId="1424675139" sldId="2076137759"/>
            <ac:picMk id="11268" creationId="{CFD02819-9027-7802-B31C-279B1401B882}"/>
          </ac:picMkLst>
        </pc:picChg>
        <pc:picChg chg="add mod">
          <ac:chgData name="Lucas Jellema" userId="7e183fbb-84e0-44b3-9b03-0792bc8d162b" providerId="ADAL" clId="{028F0331-768C-49B8-8119-F5D09267887C}" dt="2023-05-29T13:27:00.909" v="2506" actId="14100"/>
          <ac:picMkLst>
            <pc:docMk/>
            <pc:sldMk cId="1424675139" sldId="2076137759"/>
            <ac:picMk id="11270" creationId="{F63E958B-4AE3-68EE-86E0-398116E9896C}"/>
          </ac:picMkLst>
        </pc:picChg>
      </pc:sldChg>
      <pc:sldChg chg="addSp delSp modSp new mod modAnim modNotesTx">
        <pc:chgData name="Lucas Jellema" userId="7e183fbb-84e0-44b3-9b03-0792bc8d162b" providerId="ADAL" clId="{028F0331-768C-49B8-8119-F5D09267887C}" dt="2023-05-29T13:46:29.538" v="2747"/>
        <pc:sldMkLst>
          <pc:docMk/>
          <pc:sldMk cId="4199540070" sldId="2076137760"/>
        </pc:sldMkLst>
        <pc:spChg chg="mod">
          <ac:chgData name="Lucas Jellema" userId="7e183fbb-84e0-44b3-9b03-0792bc8d162b" providerId="ADAL" clId="{028F0331-768C-49B8-8119-F5D09267887C}" dt="2023-05-29T08:10:33.499" v="471" actId="20577"/>
          <ac:spMkLst>
            <pc:docMk/>
            <pc:sldMk cId="4199540070" sldId="2076137760"/>
            <ac:spMk id="2" creationId="{F47EC432-8D14-572A-30F3-F109A427D7C5}"/>
          </ac:spMkLst>
        </pc:spChg>
        <pc:spChg chg="del mod">
          <ac:chgData name="Lucas Jellema" userId="7e183fbb-84e0-44b3-9b03-0792bc8d162b" providerId="ADAL" clId="{028F0331-768C-49B8-8119-F5D09267887C}" dt="2023-05-29T13:45:47.788" v="2741" actId="478"/>
          <ac:spMkLst>
            <pc:docMk/>
            <pc:sldMk cId="4199540070" sldId="2076137760"/>
            <ac:spMk id="3" creationId="{22C122B4-FDA3-7C34-5F13-5EEECD067B80}"/>
          </ac:spMkLst>
        </pc:spChg>
        <pc:spChg chg="add mod">
          <ac:chgData name="Lucas Jellema" userId="7e183fbb-84e0-44b3-9b03-0792bc8d162b" providerId="ADAL" clId="{028F0331-768C-49B8-8119-F5D09267887C}" dt="2023-05-29T08:21:20.966" v="756" actId="1076"/>
          <ac:spMkLst>
            <pc:docMk/>
            <pc:sldMk cId="4199540070" sldId="2076137760"/>
            <ac:spMk id="6" creationId="{A7E676E2-FA02-2321-FEDA-AD8BB227976C}"/>
          </ac:spMkLst>
        </pc:spChg>
        <pc:spChg chg="add del mod">
          <ac:chgData name="Lucas Jellema" userId="7e183fbb-84e0-44b3-9b03-0792bc8d162b" providerId="ADAL" clId="{028F0331-768C-49B8-8119-F5D09267887C}" dt="2023-05-29T13:45:49.573" v="2742" actId="478"/>
          <ac:spMkLst>
            <pc:docMk/>
            <pc:sldMk cId="4199540070" sldId="2076137760"/>
            <ac:spMk id="12" creationId="{66BD4944-1FA7-FBEF-8723-27C4DEED890C}"/>
          </ac:spMkLst>
        </pc:spChg>
        <pc:picChg chg="add mod">
          <ac:chgData name="Lucas Jellema" userId="7e183fbb-84e0-44b3-9b03-0792bc8d162b" providerId="ADAL" clId="{028F0331-768C-49B8-8119-F5D09267887C}" dt="2023-05-29T08:22:47.581" v="777"/>
          <ac:picMkLst>
            <pc:docMk/>
            <pc:sldMk cId="4199540070" sldId="2076137760"/>
            <ac:picMk id="8" creationId="{44E9BD48-7CA7-FB81-9FFD-087497B4F6D4}"/>
          </ac:picMkLst>
        </pc:picChg>
        <pc:picChg chg="add mod ord">
          <ac:chgData name="Lucas Jellema" userId="7e183fbb-84e0-44b3-9b03-0792bc8d162b" providerId="ADAL" clId="{028F0331-768C-49B8-8119-F5D09267887C}" dt="2023-05-29T08:22:38.341" v="775"/>
          <ac:picMkLst>
            <pc:docMk/>
            <pc:sldMk cId="4199540070" sldId="2076137760"/>
            <ac:picMk id="10" creationId="{032BF820-3A26-4877-5455-5E9C2CC8FFD7}"/>
          </ac:picMkLst>
        </pc:picChg>
        <pc:picChg chg="add mod">
          <ac:chgData name="Lucas Jellema" userId="7e183fbb-84e0-44b3-9b03-0792bc8d162b" providerId="ADAL" clId="{028F0331-768C-49B8-8119-F5D09267887C}" dt="2023-05-29T13:46:16.814" v="2746" actId="1076"/>
          <ac:picMkLst>
            <pc:docMk/>
            <pc:sldMk cId="4199540070" sldId="2076137760"/>
            <ac:picMk id="13" creationId="{3756400D-7301-95AD-D62F-F7972A681CAD}"/>
          </ac:picMkLst>
        </pc:picChg>
        <pc:picChg chg="add del">
          <ac:chgData name="Lucas Jellema" userId="7e183fbb-84e0-44b3-9b03-0792bc8d162b" providerId="ADAL" clId="{028F0331-768C-49B8-8119-F5D09267887C}" dt="2023-05-29T13:45:44.822" v="2740" actId="478"/>
          <ac:picMkLst>
            <pc:docMk/>
            <pc:sldMk cId="4199540070" sldId="2076137760"/>
            <ac:picMk id="2050" creationId="{A86B6DE0-224D-2CEF-9F0C-191AD4EF660D}"/>
          </ac:picMkLst>
        </pc:picChg>
      </pc:sldChg>
      <pc:sldChg chg="addSp modSp new mod modClrScheme chgLayout">
        <pc:chgData name="Lucas Jellema" userId="7e183fbb-84e0-44b3-9b03-0792bc8d162b" providerId="ADAL" clId="{028F0331-768C-49B8-8119-F5D09267887C}" dt="2023-05-29T13:52:03.692" v="2981" actId="20577"/>
        <pc:sldMkLst>
          <pc:docMk/>
          <pc:sldMk cId="811337689" sldId="2076137761"/>
        </pc:sldMkLst>
        <pc:spChg chg="mod">
          <ac:chgData name="Lucas Jellema" userId="7e183fbb-84e0-44b3-9b03-0792bc8d162b" providerId="ADAL" clId="{028F0331-768C-49B8-8119-F5D09267887C}" dt="2023-05-29T13:48:28.703" v="2750" actId="26606"/>
          <ac:spMkLst>
            <pc:docMk/>
            <pc:sldMk cId="811337689" sldId="2076137761"/>
            <ac:spMk id="2" creationId="{529F56DE-0EEE-9312-5553-FEE52AE15C39}"/>
          </ac:spMkLst>
        </pc:spChg>
        <pc:spChg chg="mod">
          <ac:chgData name="Lucas Jellema" userId="7e183fbb-84e0-44b3-9b03-0792bc8d162b" providerId="ADAL" clId="{028F0331-768C-49B8-8119-F5D09267887C}" dt="2023-05-29T13:52:03.692" v="2981" actId="20577"/>
          <ac:spMkLst>
            <pc:docMk/>
            <pc:sldMk cId="811337689" sldId="2076137761"/>
            <ac:spMk id="3" creationId="{0C914A1B-1BFE-7A4D-D389-A71BE1365C07}"/>
          </ac:spMkLst>
        </pc:spChg>
        <pc:spChg chg="mod">
          <ac:chgData name="Lucas Jellema" userId="7e183fbb-84e0-44b3-9b03-0792bc8d162b" providerId="ADAL" clId="{028F0331-768C-49B8-8119-F5D09267887C}" dt="2023-05-29T13:48:28.703" v="2750" actId="26606"/>
          <ac:spMkLst>
            <pc:docMk/>
            <pc:sldMk cId="811337689" sldId="2076137761"/>
            <ac:spMk id="4" creationId="{0CFC6999-5A1D-BEC5-45D6-7788651E5967}"/>
          </ac:spMkLst>
        </pc:spChg>
        <pc:spChg chg="mod">
          <ac:chgData name="Lucas Jellema" userId="7e183fbb-84e0-44b3-9b03-0792bc8d162b" providerId="ADAL" clId="{028F0331-768C-49B8-8119-F5D09267887C}" dt="2023-05-29T13:48:28.703" v="2750" actId="26606"/>
          <ac:spMkLst>
            <pc:docMk/>
            <pc:sldMk cId="811337689" sldId="2076137761"/>
            <ac:spMk id="5" creationId="{7D359557-EDC5-AC70-3178-295C6EC9F981}"/>
          </ac:spMkLst>
        </pc:spChg>
        <pc:picChg chg="add mod">
          <ac:chgData name="Lucas Jellema" userId="7e183fbb-84e0-44b3-9b03-0792bc8d162b" providerId="ADAL" clId="{028F0331-768C-49B8-8119-F5D09267887C}" dt="2023-05-29T13:48:28.703" v="2750" actId="26606"/>
          <ac:picMkLst>
            <pc:docMk/>
            <pc:sldMk cId="811337689" sldId="2076137761"/>
            <ac:picMk id="13314" creationId="{CEDBF02E-A272-AE08-A8EB-2522A22300F1}"/>
          </ac:picMkLst>
        </pc:picChg>
      </pc:sldChg>
      <pc:sldChg chg="addSp delSp modSp new del mod">
        <pc:chgData name="Lucas Jellema" userId="7e183fbb-84e0-44b3-9b03-0792bc8d162b" providerId="ADAL" clId="{028F0331-768C-49B8-8119-F5D09267887C}" dt="2023-05-29T13:45:35.635" v="2738" actId="47"/>
        <pc:sldMkLst>
          <pc:docMk/>
          <pc:sldMk cId="2010526287" sldId="2076137762"/>
        </pc:sldMkLst>
        <pc:spChg chg="mod">
          <ac:chgData name="Lucas Jellema" userId="7e183fbb-84e0-44b3-9b03-0792bc8d162b" providerId="ADAL" clId="{028F0331-768C-49B8-8119-F5D09267887C}" dt="2023-05-29T08:23:13.385" v="815" actId="20577"/>
          <ac:spMkLst>
            <pc:docMk/>
            <pc:sldMk cId="2010526287" sldId="2076137762"/>
            <ac:spMk id="2" creationId="{609BA0F4-8574-0773-F4FA-7CAEB2696343}"/>
          </ac:spMkLst>
        </pc:spChg>
        <pc:picChg chg="add del">
          <ac:chgData name="Lucas Jellema" userId="7e183fbb-84e0-44b3-9b03-0792bc8d162b" providerId="ADAL" clId="{028F0331-768C-49B8-8119-F5D09267887C}" dt="2023-05-29T08:28:00.210" v="819" actId="478"/>
          <ac:picMkLst>
            <pc:docMk/>
            <pc:sldMk cId="2010526287" sldId="2076137762"/>
            <ac:picMk id="3074" creationId="{0E253D74-D25D-BC90-C40F-2D581AF218CC}"/>
          </ac:picMkLst>
        </pc:picChg>
        <pc:picChg chg="add mod">
          <ac:chgData name="Lucas Jellema" userId="7e183fbb-84e0-44b3-9b03-0792bc8d162b" providerId="ADAL" clId="{028F0331-768C-49B8-8119-F5D09267887C}" dt="2023-05-29T08:28:02.967" v="820" actId="1076"/>
          <ac:picMkLst>
            <pc:docMk/>
            <pc:sldMk cId="2010526287" sldId="2076137762"/>
            <ac:picMk id="3076" creationId="{E5642DA5-6717-8DA5-4DE4-07FB8506726A}"/>
          </ac:picMkLst>
        </pc:picChg>
      </pc:sldChg>
      <pc:sldChg chg="addSp modSp new mod modAnim">
        <pc:chgData name="Lucas Jellema" userId="7e183fbb-84e0-44b3-9b03-0792bc8d162b" providerId="ADAL" clId="{028F0331-768C-49B8-8119-F5D09267887C}" dt="2023-05-29T14:00:17.505" v="3098"/>
        <pc:sldMkLst>
          <pc:docMk/>
          <pc:sldMk cId="4168203665" sldId="2076137763"/>
        </pc:sldMkLst>
        <pc:spChg chg="mod">
          <ac:chgData name="Lucas Jellema" userId="7e183fbb-84e0-44b3-9b03-0792bc8d162b" providerId="ADAL" clId="{028F0331-768C-49B8-8119-F5D09267887C}" dt="2023-05-29T13:58:29.415" v="3006" actId="20577"/>
          <ac:spMkLst>
            <pc:docMk/>
            <pc:sldMk cId="4168203665" sldId="2076137763"/>
            <ac:spMk id="2" creationId="{6078B552-3647-94DF-6601-86CB8EC039CC}"/>
          </ac:spMkLst>
        </pc:spChg>
        <pc:spChg chg="mod">
          <ac:chgData name="Lucas Jellema" userId="7e183fbb-84e0-44b3-9b03-0792bc8d162b" providerId="ADAL" clId="{028F0331-768C-49B8-8119-F5D09267887C}" dt="2023-05-29T13:59:39.144" v="3092" actId="20577"/>
          <ac:spMkLst>
            <pc:docMk/>
            <pc:sldMk cId="4168203665" sldId="2076137763"/>
            <ac:spMk id="3" creationId="{A32C8348-9CF9-5315-DDC9-94B6138B3263}"/>
          </ac:spMkLst>
        </pc:spChg>
        <pc:picChg chg="add mod">
          <ac:chgData name="Lucas Jellema" userId="7e183fbb-84e0-44b3-9b03-0792bc8d162b" providerId="ADAL" clId="{028F0331-768C-49B8-8119-F5D09267887C}" dt="2023-05-29T13:59:50.233" v="3093" actId="1076"/>
          <ac:picMkLst>
            <pc:docMk/>
            <pc:sldMk cId="4168203665" sldId="2076137763"/>
            <ac:picMk id="4098" creationId="{D8F20233-580A-B082-8EEB-B19FBE7113FB}"/>
          </ac:picMkLst>
        </pc:picChg>
        <pc:picChg chg="add mod">
          <ac:chgData name="Lucas Jellema" userId="7e183fbb-84e0-44b3-9b03-0792bc8d162b" providerId="ADAL" clId="{028F0331-768C-49B8-8119-F5D09267887C}" dt="2023-05-29T13:59:53.450" v="3094" actId="1076"/>
          <ac:picMkLst>
            <pc:docMk/>
            <pc:sldMk cId="4168203665" sldId="2076137763"/>
            <ac:picMk id="4100" creationId="{CEC123FD-A862-6BDB-32B6-5D7433D764BF}"/>
          </ac:picMkLst>
        </pc:picChg>
        <pc:picChg chg="add mod">
          <ac:chgData name="Lucas Jellema" userId="7e183fbb-84e0-44b3-9b03-0792bc8d162b" providerId="ADAL" clId="{028F0331-768C-49B8-8119-F5D09267887C}" dt="2023-05-29T13:59:57.126" v="3095" actId="1076"/>
          <ac:picMkLst>
            <pc:docMk/>
            <pc:sldMk cId="4168203665" sldId="2076137763"/>
            <ac:picMk id="4102" creationId="{B22E1791-926F-FFF4-B67B-FDBACAC7669C}"/>
          </ac:picMkLst>
        </pc:picChg>
      </pc:sldChg>
      <pc:sldChg chg="addSp delSp modSp new mod ord">
        <pc:chgData name="Lucas Jellema" userId="7e183fbb-84e0-44b3-9b03-0792bc8d162b" providerId="ADAL" clId="{028F0331-768C-49B8-8119-F5D09267887C}" dt="2023-05-29T14:05:32.767" v="3178" actId="1076"/>
        <pc:sldMkLst>
          <pc:docMk/>
          <pc:sldMk cId="3880772126" sldId="2076137764"/>
        </pc:sldMkLst>
        <pc:spChg chg="mod">
          <ac:chgData name="Lucas Jellema" userId="7e183fbb-84e0-44b3-9b03-0792bc8d162b" providerId="ADAL" clId="{028F0331-768C-49B8-8119-F5D09267887C}" dt="2023-05-29T14:00:42.403" v="3121" actId="20577"/>
          <ac:spMkLst>
            <pc:docMk/>
            <pc:sldMk cId="3880772126" sldId="2076137764"/>
            <ac:spMk id="2" creationId="{47C42322-75EC-D31D-1AA9-A48D5025D7F1}"/>
          </ac:spMkLst>
        </pc:spChg>
        <pc:spChg chg="del mod">
          <ac:chgData name="Lucas Jellema" userId="7e183fbb-84e0-44b3-9b03-0792bc8d162b" providerId="ADAL" clId="{028F0331-768C-49B8-8119-F5D09267887C}" dt="2023-05-29T14:04:47.639" v="3148" actId="478"/>
          <ac:spMkLst>
            <pc:docMk/>
            <pc:sldMk cId="3880772126" sldId="2076137764"/>
            <ac:spMk id="3" creationId="{2E46F381-52BB-D970-B5B9-2DC7E778E1A5}"/>
          </ac:spMkLst>
        </pc:spChg>
        <pc:spChg chg="add del mod">
          <ac:chgData name="Lucas Jellema" userId="7e183fbb-84e0-44b3-9b03-0792bc8d162b" providerId="ADAL" clId="{028F0331-768C-49B8-8119-F5D09267887C}" dt="2023-05-29T14:04:51.382" v="3149" actId="478"/>
          <ac:spMkLst>
            <pc:docMk/>
            <pc:sldMk cId="3880772126" sldId="2076137764"/>
            <ac:spMk id="7" creationId="{7BC4B8D0-71AD-45C8-5561-CCE16C5F37ED}"/>
          </ac:spMkLst>
        </pc:spChg>
        <pc:picChg chg="add mod">
          <ac:chgData name="Lucas Jellema" userId="7e183fbb-84e0-44b3-9b03-0792bc8d162b" providerId="ADAL" clId="{028F0331-768C-49B8-8119-F5D09267887C}" dt="2023-05-29T14:05:21.755" v="3174" actId="1036"/>
          <ac:picMkLst>
            <pc:docMk/>
            <pc:sldMk cId="3880772126" sldId="2076137764"/>
            <ac:picMk id="16386" creationId="{2F413F3B-32BC-29AA-5BDD-C3653B43B3DF}"/>
          </ac:picMkLst>
        </pc:picChg>
        <pc:picChg chg="add mod">
          <ac:chgData name="Lucas Jellema" userId="7e183fbb-84e0-44b3-9b03-0792bc8d162b" providerId="ADAL" clId="{028F0331-768C-49B8-8119-F5D09267887C}" dt="2023-05-29T14:04:53.660" v="3150" actId="1076"/>
          <ac:picMkLst>
            <pc:docMk/>
            <pc:sldMk cId="3880772126" sldId="2076137764"/>
            <ac:picMk id="16388" creationId="{CBC60427-6B02-2833-8060-15D29A957EA9}"/>
          </ac:picMkLst>
        </pc:picChg>
        <pc:picChg chg="add mod">
          <ac:chgData name="Lucas Jellema" userId="7e183fbb-84e0-44b3-9b03-0792bc8d162b" providerId="ADAL" clId="{028F0331-768C-49B8-8119-F5D09267887C}" dt="2023-05-29T14:05:27.888" v="3176" actId="1076"/>
          <ac:picMkLst>
            <pc:docMk/>
            <pc:sldMk cId="3880772126" sldId="2076137764"/>
            <ac:picMk id="16390" creationId="{68398275-7729-83F1-25E8-9B2559DEA2DE}"/>
          </ac:picMkLst>
        </pc:picChg>
        <pc:picChg chg="add mod">
          <ac:chgData name="Lucas Jellema" userId="7e183fbb-84e0-44b3-9b03-0792bc8d162b" providerId="ADAL" clId="{028F0331-768C-49B8-8119-F5D09267887C}" dt="2023-05-29T14:05:29.815" v="3177" actId="1076"/>
          <ac:picMkLst>
            <pc:docMk/>
            <pc:sldMk cId="3880772126" sldId="2076137764"/>
            <ac:picMk id="16392" creationId="{97A244E3-19AB-0766-B75B-20026F6ED146}"/>
          </ac:picMkLst>
        </pc:picChg>
        <pc:picChg chg="add mod">
          <ac:chgData name="Lucas Jellema" userId="7e183fbb-84e0-44b3-9b03-0792bc8d162b" providerId="ADAL" clId="{028F0331-768C-49B8-8119-F5D09267887C}" dt="2023-05-29T14:05:32.767" v="3178" actId="1076"/>
          <ac:picMkLst>
            <pc:docMk/>
            <pc:sldMk cId="3880772126" sldId="2076137764"/>
            <ac:picMk id="16394" creationId="{BFE9BF71-5C9E-E401-734A-CBE2DCD6FC57}"/>
          </ac:picMkLst>
        </pc:picChg>
        <pc:picChg chg="add mod">
          <ac:chgData name="Lucas Jellema" userId="7e183fbb-84e0-44b3-9b03-0792bc8d162b" providerId="ADAL" clId="{028F0331-768C-49B8-8119-F5D09267887C}" dt="2023-05-29T14:04:58.449" v="3153" actId="1076"/>
          <ac:picMkLst>
            <pc:docMk/>
            <pc:sldMk cId="3880772126" sldId="2076137764"/>
            <ac:picMk id="16396" creationId="{F5368930-78E2-4F45-9ACD-2C6D8ED55972}"/>
          </ac:picMkLst>
        </pc:picChg>
        <pc:picChg chg="add mod">
          <ac:chgData name="Lucas Jellema" userId="7e183fbb-84e0-44b3-9b03-0792bc8d162b" providerId="ADAL" clId="{028F0331-768C-49B8-8119-F5D09267887C}" dt="2023-05-29T14:05:02.359" v="3156" actId="1076"/>
          <ac:picMkLst>
            <pc:docMk/>
            <pc:sldMk cId="3880772126" sldId="2076137764"/>
            <ac:picMk id="16398" creationId="{C9FDC04F-BAED-AA82-093B-10961A71C232}"/>
          </ac:picMkLst>
        </pc:picChg>
      </pc:sldChg>
      <pc:sldChg chg="addSp modSp new mod modClrScheme modAnim chgLayout">
        <pc:chgData name="Lucas Jellema" userId="7e183fbb-84e0-44b3-9b03-0792bc8d162b" providerId="ADAL" clId="{028F0331-768C-49B8-8119-F5D09267887C}" dt="2023-05-29T14:18:46.486" v="3690"/>
        <pc:sldMkLst>
          <pc:docMk/>
          <pc:sldMk cId="3636218394" sldId="2076137765"/>
        </pc:sldMkLst>
        <pc:spChg chg="mod">
          <ac:chgData name="Lucas Jellema" userId="7e183fbb-84e0-44b3-9b03-0792bc8d162b" providerId="ADAL" clId="{028F0331-768C-49B8-8119-F5D09267887C}" dt="2023-05-29T14:16:39.478" v="3589" actId="20577"/>
          <ac:spMkLst>
            <pc:docMk/>
            <pc:sldMk cId="3636218394" sldId="2076137765"/>
            <ac:spMk id="2" creationId="{ACF2975D-0252-A059-1B11-5CBAC5559E2A}"/>
          </ac:spMkLst>
        </pc:spChg>
        <pc:spChg chg="mod">
          <ac:chgData name="Lucas Jellema" userId="7e183fbb-84e0-44b3-9b03-0792bc8d162b" providerId="ADAL" clId="{028F0331-768C-49B8-8119-F5D09267887C}" dt="2023-05-29T14:18:03.841" v="3680" actId="20577"/>
          <ac:spMkLst>
            <pc:docMk/>
            <pc:sldMk cId="3636218394" sldId="2076137765"/>
            <ac:spMk id="3" creationId="{3DF73D64-ABEB-7316-5EF3-6DE9F03A1F85}"/>
          </ac:spMkLst>
        </pc:spChg>
        <pc:spChg chg="mod">
          <ac:chgData name="Lucas Jellema" userId="7e183fbb-84e0-44b3-9b03-0792bc8d162b" providerId="ADAL" clId="{028F0331-768C-49B8-8119-F5D09267887C}" dt="2023-05-29T14:13:31.085" v="3341" actId="26606"/>
          <ac:spMkLst>
            <pc:docMk/>
            <pc:sldMk cId="3636218394" sldId="2076137765"/>
            <ac:spMk id="4" creationId="{23A916D7-7D26-77C8-3BB1-291255B3518A}"/>
          </ac:spMkLst>
        </pc:spChg>
        <pc:spChg chg="mod">
          <ac:chgData name="Lucas Jellema" userId="7e183fbb-84e0-44b3-9b03-0792bc8d162b" providerId="ADAL" clId="{028F0331-768C-49B8-8119-F5D09267887C}" dt="2023-05-29T14:13:31.085" v="3341" actId="26606"/>
          <ac:spMkLst>
            <pc:docMk/>
            <pc:sldMk cId="3636218394" sldId="2076137765"/>
            <ac:spMk id="5" creationId="{AA978B5E-B800-8418-C4AE-B2EBCDFA3728}"/>
          </ac:spMkLst>
        </pc:spChg>
        <pc:picChg chg="add mod">
          <ac:chgData name="Lucas Jellema" userId="7e183fbb-84e0-44b3-9b03-0792bc8d162b" providerId="ADAL" clId="{028F0331-768C-49B8-8119-F5D09267887C}" dt="2023-05-29T14:18:24.915" v="3683" actId="1076"/>
          <ac:picMkLst>
            <pc:docMk/>
            <pc:sldMk cId="3636218394" sldId="2076137765"/>
            <ac:picMk id="6" creationId="{9718FC06-190D-B49C-2102-F38E68A4CA6B}"/>
          </ac:picMkLst>
        </pc:picChg>
        <pc:picChg chg="add mod">
          <ac:chgData name="Lucas Jellema" userId="7e183fbb-84e0-44b3-9b03-0792bc8d162b" providerId="ADAL" clId="{028F0331-768C-49B8-8119-F5D09267887C}" dt="2023-05-29T14:13:31.085" v="3341" actId="26606"/>
          <ac:picMkLst>
            <pc:docMk/>
            <pc:sldMk cId="3636218394" sldId="2076137765"/>
            <ac:picMk id="17410" creationId="{206CE60E-0352-E1FD-7163-697214E5F157}"/>
          </ac:picMkLst>
        </pc:picChg>
      </pc:sldChg>
      <pc:sldChg chg="modSp new del mod">
        <pc:chgData name="Lucas Jellema" userId="7e183fbb-84e0-44b3-9b03-0792bc8d162b" providerId="ADAL" clId="{028F0331-768C-49B8-8119-F5D09267887C}" dt="2023-05-29T14:16:43.802" v="3590" actId="47"/>
        <pc:sldMkLst>
          <pc:docMk/>
          <pc:sldMk cId="2704235152" sldId="2076137766"/>
        </pc:sldMkLst>
        <pc:spChg chg="mod">
          <ac:chgData name="Lucas Jellema" userId="7e183fbb-84e0-44b3-9b03-0792bc8d162b" providerId="ADAL" clId="{028F0331-768C-49B8-8119-F5D09267887C}" dt="2023-05-29T10:43:33.988" v="1451" actId="20577"/>
          <ac:spMkLst>
            <pc:docMk/>
            <pc:sldMk cId="2704235152" sldId="2076137766"/>
            <ac:spMk id="2" creationId="{1500A3E6-8BA3-E0BB-F5B8-0F8469533F7E}"/>
          </ac:spMkLst>
        </pc:spChg>
        <pc:spChg chg="mod">
          <ac:chgData name="Lucas Jellema" userId="7e183fbb-84e0-44b3-9b03-0792bc8d162b" providerId="ADAL" clId="{028F0331-768C-49B8-8119-F5D09267887C}" dt="2023-05-29T10:44:56.583" v="1581" actId="15"/>
          <ac:spMkLst>
            <pc:docMk/>
            <pc:sldMk cId="2704235152" sldId="2076137766"/>
            <ac:spMk id="3" creationId="{63C39992-EE18-0882-9653-AC66AF4145C6}"/>
          </ac:spMkLst>
        </pc:spChg>
      </pc:sldChg>
      <pc:sldChg chg="add">
        <pc:chgData name="Lucas Jellema" userId="7e183fbb-84e0-44b3-9b03-0792bc8d162b" providerId="ADAL" clId="{028F0331-768C-49B8-8119-F5D09267887C}" dt="2023-05-29T12:14:41.103" v="1609"/>
        <pc:sldMkLst>
          <pc:docMk/>
          <pc:sldMk cId="59346624" sldId="2076137767"/>
        </pc:sldMkLst>
      </pc:sldChg>
      <pc:sldChg chg="addSp delSp modSp new mod">
        <pc:chgData name="Lucas Jellema" userId="7e183fbb-84e0-44b3-9b03-0792bc8d162b" providerId="ADAL" clId="{028F0331-768C-49B8-8119-F5D09267887C}" dt="2023-06-03T04:54:28.084" v="3763" actId="20577"/>
        <pc:sldMkLst>
          <pc:docMk/>
          <pc:sldMk cId="1698866580" sldId="2076137768"/>
        </pc:sldMkLst>
        <pc:spChg chg="mod">
          <ac:chgData name="Lucas Jellema" userId="7e183fbb-84e0-44b3-9b03-0792bc8d162b" providerId="ADAL" clId="{028F0331-768C-49B8-8119-F5D09267887C}" dt="2023-05-29T12:25:27.174" v="1716" actId="20577"/>
          <ac:spMkLst>
            <pc:docMk/>
            <pc:sldMk cId="1698866580" sldId="2076137768"/>
            <ac:spMk id="2" creationId="{C80FCC35-42B3-D7F3-FC02-976A586A3D15}"/>
          </ac:spMkLst>
        </pc:spChg>
        <pc:spChg chg="mod">
          <ac:chgData name="Lucas Jellema" userId="7e183fbb-84e0-44b3-9b03-0792bc8d162b" providerId="ADAL" clId="{028F0331-768C-49B8-8119-F5D09267887C}" dt="2023-06-03T04:54:28.084" v="3763" actId="20577"/>
          <ac:spMkLst>
            <pc:docMk/>
            <pc:sldMk cId="1698866580" sldId="2076137768"/>
            <ac:spMk id="3" creationId="{9A225161-CADE-F636-E5FC-5818390E87CE}"/>
          </ac:spMkLst>
        </pc:spChg>
        <pc:spChg chg="del">
          <ac:chgData name="Lucas Jellema" userId="7e183fbb-84e0-44b3-9b03-0792bc8d162b" providerId="ADAL" clId="{028F0331-768C-49B8-8119-F5D09267887C}" dt="2023-05-29T12:34:23.051" v="1925"/>
          <ac:spMkLst>
            <pc:docMk/>
            <pc:sldMk cId="1698866580" sldId="2076137768"/>
            <ac:spMk id="6" creationId="{BD256D0B-2875-0999-13ED-CCF18255821C}"/>
          </ac:spMkLst>
        </pc:spChg>
        <pc:picChg chg="add mod">
          <ac:chgData name="Lucas Jellema" userId="7e183fbb-84e0-44b3-9b03-0792bc8d162b" providerId="ADAL" clId="{028F0331-768C-49B8-8119-F5D09267887C}" dt="2023-05-29T12:34:23.051" v="1925"/>
          <ac:picMkLst>
            <pc:docMk/>
            <pc:sldMk cId="1698866580" sldId="2076137768"/>
            <ac:picMk id="6146" creationId="{3F302848-4F1A-299C-3AA7-D484C2BD930F}"/>
          </ac:picMkLst>
        </pc:picChg>
      </pc:sldChg>
      <pc:sldChg chg="addSp delSp modSp add mod modTransition modAnim">
        <pc:chgData name="Lucas Jellema" userId="7e183fbb-84e0-44b3-9b03-0792bc8d162b" providerId="ADAL" clId="{028F0331-768C-49B8-8119-F5D09267887C}" dt="2023-05-29T12:58:30.653" v="2323"/>
        <pc:sldMkLst>
          <pc:docMk/>
          <pc:sldMk cId="1078995110" sldId="2076137769"/>
        </pc:sldMkLst>
        <pc:spChg chg="del">
          <ac:chgData name="Lucas Jellema" userId="7e183fbb-84e0-44b3-9b03-0792bc8d162b" providerId="ADAL" clId="{028F0331-768C-49B8-8119-F5D09267887C}" dt="2023-05-29T12:53:40.034" v="2179" actId="478"/>
          <ac:spMkLst>
            <pc:docMk/>
            <pc:sldMk cId="1078995110" sldId="2076137769"/>
            <ac:spMk id="3" creationId="{AAB8DAFD-EC73-A7BB-2763-DC1BD1EF577C}"/>
          </ac:spMkLst>
        </pc:spChg>
        <pc:spChg chg="add mod">
          <ac:chgData name="Lucas Jellema" userId="7e183fbb-84e0-44b3-9b03-0792bc8d162b" providerId="ADAL" clId="{028F0331-768C-49B8-8119-F5D09267887C}" dt="2023-05-29T12:52:57.791" v="2135" actId="207"/>
          <ac:spMkLst>
            <pc:docMk/>
            <pc:sldMk cId="1078995110" sldId="2076137769"/>
            <ac:spMk id="6" creationId="{0580AE9E-2B2A-4791-1EDF-7033403569D7}"/>
          </ac:spMkLst>
        </pc:spChg>
        <pc:spChg chg="add mod">
          <ac:chgData name="Lucas Jellema" userId="7e183fbb-84e0-44b3-9b03-0792bc8d162b" providerId="ADAL" clId="{028F0331-768C-49B8-8119-F5D09267887C}" dt="2023-05-29T12:54:28.963" v="2209" actId="207"/>
          <ac:spMkLst>
            <pc:docMk/>
            <pc:sldMk cId="1078995110" sldId="2076137769"/>
            <ac:spMk id="7" creationId="{9682010F-87B6-4B69-7CC5-BB537A4EF694}"/>
          </ac:spMkLst>
        </pc:spChg>
        <pc:spChg chg="add mod">
          <ac:chgData name="Lucas Jellema" userId="7e183fbb-84e0-44b3-9b03-0792bc8d162b" providerId="ADAL" clId="{028F0331-768C-49B8-8119-F5D09267887C}" dt="2023-05-29T12:53:34.314" v="2178" actId="1037"/>
          <ac:spMkLst>
            <pc:docMk/>
            <pc:sldMk cId="1078995110" sldId="2076137769"/>
            <ac:spMk id="8" creationId="{525B5C01-F601-C563-7CD8-7997182A8C29}"/>
          </ac:spMkLst>
        </pc:spChg>
        <pc:spChg chg="add mod">
          <ac:chgData name="Lucas Jellema" userId="7e183fbb-84e0-44b3-9b03-0792bc8d162b" providerId="ADAL" clId="{028F0331-768C-49B8-8119-F5D09267887C}" dt="2023-05-29T12:54:23.021" v="2208" actId="207"/>
          <ac:spMkLst>
            <pc:docMk/>
            <pc:sldMk cId="1078995110" sldId="2076137769"/>
            <ac:spMk id="9" creationId="{81EF3707-3E3B-D5BC-F2A1-94C254205FCE}"/>
          </ac:spMkLst>
        </pc:spChg>
        <pc:spChg chg="add del mod">
          <ac:chgData name="Lucas Jellema" userId="7e183fbb-84e0-44b3-9b03-0792bc8d162b" providerId="ADAL" clId="{028F0331-768C-49B8-8119-F5D09267887C}" dt="2023-05-29T12:53:45.130" v="2180" actId="478"/>
          <ac:spMkLst>
            <pc:docMk/>
            <pc:sldMk cId="1078995110" sldId="2076137769"/>
            <ac:spMk id="11" creationId="{2F528F9F-0539-696A-5A9E-6788C6744F04}"/>
          </ac:spMkLst>
        </pc:spChg>
        <pc:spChg chg="add mod">
          <ac:chgData name="Lucas Jellema" userId="7e183fbb-84e0-44b3-9b03-0792bc8d162b" providerId="ADAL" clId="{028F0331-768C-49B8-8119-F5D09267887C}" dt="2023-05-29T12:55:18.048" v="2229" actId="1038"/>
          <ac:spMkLst>
            <pc:docMk/>
            <pc:sldMk cId="1078995110" sldId="2076137769"/>
            <ac:spMk id="12" creationId="{31A6C1DA-7F32-B187-BB14-A4D2F3477739}"/>
          </ac:spMkLst>
        </pc:spChg>
        <pc:spChg chg="add mod">
          <ac:chgData name="Lucas Jellema" userId="7e183fbb-84e0-44b3-9b03-0792bc8d162b" providerId="ADAL" clId="{028F0331-768C-49B8-8119-F5D09267887C}" dt="2023-05-29T12:55:18.048" v="2229" actId="1038"/>
          <ac:spMkLst>
            <pc:docMk/>
            <pc:sldMk cId="1078995110" sldId="2076137769"/>
            <ac:spMk id="13" creationId="{B5720C51-9489-B4EF-9E35-BB6C0FEF98D7}"/>
          </ac:spMkLst>
        </pc:spChg>
        <pc:spChg chg="add mod">
          <ac:chgData name="Lucas Jellema" userId="7e183fbb-84e0-44b3-9b03-0792bc8d162b" providerId="ADAL" clId="{028F0331-768C-49B8-8119-F5D09267887C}" dt="2023-05-29T12:55:18.048" v="2229" actId="1038"/>
          <ac:spMkLst>
            <pc:docMk/>
            <pc:sldMk cId="1078995110" sldId="2076137769"/>
            <ac:spMk id="14" creationId="{B480F271-CADA-72EA-9543-908985CA8B45}"/>
          </ac:spMkLst>
        </pc:spChg>
        <pc:spChg chg="add mod">
          <ac:chgData name="Lucas Jellema" userId="7e183fbb-84e0-44b3-9b03-0792bc8d162b" providerId="ADAL" clId="{028F0331-768C-49B8-8119-F5D09267887C}" dt="2023-05-29T12:55:18.048" v="2229" actId="1038"/>
          <ac:spMkLst>
            <pc:docMk/>
            <pc:sldMk cId="1078995110" sldId="2076137769"/>
            <ac:spMk id="15" creationId="{C29FDD0F-A47D-6C11-28BB-AAAE7047C77C}"/>
          </ac:spMkLst>
        </pc:spChg>
        <pc:spChg chg="add mod">
          <ac:chgData name="Lucas Jellema" userId="7e183fbb-84e0-44b3-9b03-0792bc8d162b" providerId="ADAL" clId="{028F0331-768C-49B8-8119-F5D09267887C}" dt="2023-05-29T12:56:30.782" v="2264" actId="207"/>
          <ac:spMkLst>
            <pc:docMk/>
            <pc:sldMk cId="1078995110" sldId="2076137769"/>
            <ac:spMk id="16" creationId="{7C47B438-728C-6213-8C54-AC02234B6E2F}"/>
          </ac:spMkLst>
        </pc:spChg>
        <pc:spChg chg="add del mod">
          <ac:chgData name="Lucas Jellema" userId="7e183fbb-84e0-44b3-9b03-0792bc8d162b" providerId="ADAL" clId="{028F0331-768C-49B8-8119-F5D09267887C}" dt="2023-05-29T12:55:50.056" v="2255" actId="478"/>
          <ac:spMkLst>
            <pc:docMk/>
            <pc:sldMk cId="1078995110" sldId="2076137769"/>
            <ac:spMk id="17" creationId="{38A4BCBA-CC30-1E86-E845-91700A5EB5FC}"/>
          </ac:spMkLst>
        </pc:spChg>
        <pc:spChg chg="add del mod">
          <ac:chgData name="Lucas Jellema" userId="7e183fbb-84e0-44b3-9b03-0792bc8d162b" providerId="ADAL" clId="{028F0331-768C-49B8-8119-F5D09267887C}" dt="2023-05-29T12:55:50.056" v="2255" actId="478"/>
          <ac:spMkLst>
            <pc:docMk/>
            <pc:sldMk cId="1078995110" sldId="2076137769"/>
            <ac:spMk id="18" creationId="{680224FA-1EE9-89C3-6E76-24F132B2D581}"/>
          </ac:spMkLst>
        </pc:spChg>
        <pc:spChg chg="add del mod">
          <ac:chgData name="Lucas Jellema" userId="7e183fbb-84e0-44b3-9b03-0792bc8d162b" providerId="ADAL" clId="{028F0331-768C-49B8-8119-F5D09267887C}" dt="2023-05-29T12:55:50.056" v="2255" actId="478"/>
          <ac:spMkLst>
            <pc:docMk/>
            <pc:sldMk cId="1078995110" sldId="2076137769"/>
            <ac:spMk id="19" creationId="{07C2C8B2-E9EC-A61D-82DC-155FAF6D68EF}"/>
          </ac:spMkLst>
        </pc:spChg>
        <pc:spChg chg="add del mod">
          <ac:chgData name="Lucas Jellema" userId="7e183fbb-84e0-44b3-9b03-0792bc8d162b" providerId="ADAL" clId="{028F0331-768C-49B8-8119-F5D09267887C}" dt="2023-05-29T12:55:50.056" v="2255" actId="478"/>
          <ac:spMkLst>
            <pc:docMk/>
            <pc:sldMk cId="1078995110" sldId="2076137769"/>
            <ac:spMk id="20" creationId="{19AD3FC1-7243-0E2A-8689-A8EC8CB735B0}"/>
          </ac:spMkLst>
        </pc:spChg>
        <pc:spChg chg="add mod">
          <ac:chgData name="Lucas Jellema" userId="7e183fbb-84e0-44b3-9b03-0792bc8d162b" providerId="ADAL" clId="{028F0331-768C-49B8-8119-F5D09267887C}" dt="2023-05-29T12:56:38.467" v="2265" actId="207"/>
          <ac:spMkLst>
            <pc:docMk/>
            <pc:sldMk cId="1078995110" sldId="2076137769"/>
            <ac:spMk id="21" creationId="{37E23C29-DD52-B4C9-9C56-44291F42BFA9}"/>
          </ac:spMkLst>
        </pc:spChg>
        <pc:spChg chg="add mod">
          <ac:chgData name="Lucas Jellema" userId="7e183fbb-84e0-44b3-9b03-0792bc8d162b" providerId="ADAL" clId="{028F0331-768C-49B8-8119-F5D09267887C}" dt="2023-05-29T12:56:44.241" v="2266" actId="207"/>
          <ac:spMkLst>
            <pc:docMk/>
            <pc:sldMk cId="1078995110" sldId="2076137769"/>
            <ac:spMk id="22" creationId="{FCED4C95-C82C-9A87-1115-761C65FC4582}"/>
          </ac:spMkLst>
        </pc:spChg>
        <pc:spChg chg="add mod">
          <ac:chgData name="Lucas Jellema" userId="7e183fbb-84e0-44b3-9b03-0792bc8d162b" providerId="ADAL" clId="{028F0331-768C-49B8-8119-F5D09267887C}" dt="2023-05-29T12:56:30.782" v="2264" actId="207"/>
          <ac:spMkLst>
            <pc:docMk/>
            <pc:sldMk cId="1078995110" sldId="2076137769"/>
            <ac:spMk id="23" creationId="{99C7CC70-1A74-35BC-D01F-525C6E58D608}"/>
          </ac:spMkLst>
        </pc:spChg>
        <pc:spChg chg="add mod">
          <ac:chgData name="Lucas Jellema" userId="7e183fbb-84e0-44b3-9b03-0792bc8d162b" providerId="ADAL" clId="{028F0331-768C-49B8-8119-F5D09267887C}" dt="2023-05-29T12:56:52.297" v="2267" actId="207"/>
          <ac:spMkLst>
            <pc:docMk/>
            <pc:sldMk cId="1078995110" sldId="2076137769"/>
            <ac:spMk id="24" creationId="{7FC992EE-9423-EB6D-9B67-7D286FE7F9C8}"/>
          </ac:spMkLst>
        </pc:spChg>
        <pc:spChg chg="add mod">
          <ac:chgData name="Lucas Jellema" userId="7e183fbb-84e0-44b3-9b03-0792bc8d162b" providerId="ADAL" clId="{028F0331-768C-49B8-8119-F5D09267887C}" dt="2023-05-29T12:58:26.665" v="2322" actId="693"/>
          <ac:spMkLst>
            <pc:docMk/>
            <pc:sldMk cId="1078995110" sldId="2076137769"/>
            <ac:spMk id="25" creationId="{FDFC4622-B4B2-C315-A309-3D93D715BEA7}"/>
          </ac:spMkLst>
        </pc:spChg>
        <pc:picChg chg="mod">
          <ac:chgData name="Lucas Jellema" userId="7e183fbb-84e0-44b3-9b03-0792bc8d162b" providerId="ADAL" clId="{028F0331-768C-49B8-8119-F5D09267887C}" dt="2023-05-29T12:51:53.098" v="2109" actId="1076"/>
          <ac:picMkLst>
            <pc:docMk/>
            <pc:sldMk cId="1078995110" sldId="2076137769"/>
            <ac:picMk id="9218" creationId="{6AF88157-FFB4-54DF-2D15-1EEC17187DAF}"/>
          </ac:picMkLst>
        </pc:picChg>
        <pc:picChg chg="add mod">
          <ac:chgData name="Lucas Jellema" userId="7e183fbb-84e0-44b3-9b03-0792bc8d162b" providerId="ADAL" clId="{028F0331-768C-49B8-8119-F5D09267887C}" dt="2023-05-29T12:52:28.510" v="2113" actId="1076"/>
          <ac:picMkLst>
            <pc:docMk/>
            <pc:sldMk cId="1078995110" sldId="2076137769"/>
            <ac:picMk id="10242" creationId="{673FBD5D-BDCE-BD73-2451-58BD7E60FFCC}"/>
          </ac:picMkLst>
        </pc:picChg>
      </pc:sldChg>
      <pc:sldChg chg="addSp delSp modSp add mod modAnim">
        <pc:chgData name="Lucas Jellema" userId="7e183fbb-84e0-44b3-9b03-0792bc8d162b" providerId="ADAL" clId="{028F0331-768C-49B8-8119-F5D09267887C}" dt="2023-05-29T13:19:40.419" v="2492" actId="1076"/>
        <pc:sldMkLst>
          <pc:docMk/>
          <pc:sldMk cId="4050608456" sldId="2076137770"/>
        </pc:sldMkLst>
        <pc:spChg chg="mod topLvl">
          <ac:chgData name="Lucas Jellema" userId="7e183fbb-84e0-44b3-9b03-0792bc8d162b" providerId="ADAL" clId="{028F0331-768C-49B8-8119-F5D09267887C}" dt="2023-05-29T13:18:21.104" v="2453" actId="1035"/>
          <ac:spMkLst>
            <pc:docMk/>
            <pc:sldMk cId="4050608456" sldId="2076137770"/>
            <ac:spMk id="6" creationId="{0580AE9E-2B2A-4791-1EDF-7033403569D7}"/>
          </ac:spMkLst>
        </pc:spChg>
        <pc:spChg chg="mod topLvl">
          <ac:chgData name="Lucas Jellema" userId="7e183fbb-84e0-44b3-9b03-0792bc8d162b" providerId="ADAL" clId="{028F0331-768C-49B8-8119-F5D09267887C}" dt="2023-05-29T13:18:21.104" v="2453" actId="1035"/>
          <ac:spMkLst>
            <pc:docMk/>
            <pc:sldMk cId="4050608456" sldId="2076137770"/>
            <ac:spMk id="7" creationId="{9682010F-87B6-4B69-7CC5-BB537A4EF694}"/>
          </ac:spMkLst>
        </pc:spChg>
        <pc:spChg chg="mod topLvl">
          <ac:chgData name="Lucas Jellema" userId="7e183fbb-84e0-44b3-9b03-0792bc8d162b" providerId="ADAL" clId="{028F0331-768C-49B8-8119-F5D09267887C}" dt="2023-05-29T13:18:21.104" v="2453" actId="1035"/>
          <ac:spMkLst>
            <pc:docMk/>
            <pc:sldMk cId="4050608456" sldId="2076137770"/>
            <ac:spMk id="8" creationId="{525B5C01-F601-C563-7CD8-7997182A8C29}"/>
          </ac:spMkLst>
        </pc:spChg>
        <pc:spChg chg="mod topLvl">
          <ac:chgData name="Lucas Jellema" userId="7e183fbb-84e0-44b3-9b03-0792bc8d162b" providerId="ADAL" clId="{028F0331-768C-49B8-8119-F5D09267887C}" dt="2023-05-29T13:18:21.104" v="2453" actId="1035"/>
          <ac:spMkLst>
            <pc:docMk/>
            <pc:sldMk cId="4050608456" sldId="2076137770"/>
            <ac:spMk id="9" creationId="{81EF3707-3E3B-D5BC-F2A1-94C254205FCE}"/>
          </ac:spMkLst>
        </pc:spChg>
        <pc:spChg chg="add mod">
          <ac:chgData name="Lucas Jellema" userId="7e183fbb-84e0-44b3-9b03-0792bc8d162b" providerId="ADAL" clId="{028F0331-768C-49B8-8119-F5D09267887C}" dt="2023-05-29T13:19:08.337" v="2467" actId="1076"/>
          <ac:spMkLst>
            <pc:docMk/>
            <pc:sldMk cId="4050608456" sldId="2076137770"/>
            <ac:spMk id="10" creationId="{F49C67A7-7D96-3451-460F-1B4E1C8C49C5}"/>
          </ac:spMkLst>
        </pc:spChg>
        <pc:spChg chg="mod topLvl">
          <ac:chgData name="Lucas Jellema" userId="7e183fbb-84e0-44b3-9b03-0792bc8d162b" providerId="ADAL" clId="{028F0331-768C-49B8-8119-F5D09267887C}" dt="2023-05-29T13:18:21.104" v="2453" actId="1035"/>
          <ac:spMkLst>
            <pc:docMk/>
            <pc:sldMk cId="4050608456" sldId="2076137770"/>
            <ac:spMk id="12" creationId="{31A6C1DA-7F32-B187-BB14-A4D2F3477739}"/>
          </ac:spMkLst>
        </pc:spChg>
        <pc:spChg chg="mod topLvl">
          <ac:chgData name="Lucas Jellema" userId="7e183fbb-84e0-44b3-9b03-0792bc8d162b" providerId="ADAL" clId="{028F0331-768C-49B8-8119-F5D09267887C}" dt="2023-05-29T13:18:21.104" v="2453" actId="1035"/>
          <ac:spMkLst>
            <pc:docMk/>
            <pc:sldMk cId="4050608456" sldId="2076137770"/>
            <ac:spMk id="13" creationId="{B5720C51-9489-B4EF-9E35-BB6C0FEF98D7}"/>
          </ac:spMkLst>
        </pc:spChg>
        <pc:spChg chg="mod topLvl">
          <ac:chgData name="Lucas Jellema" userId="7e183fbb-84e0-44b3-9b03-0792bc8d162b" providerId="ADAL" clId="{028F0331-768C-49B8-8119-F5D09267887C}" dt="2023-05-29T13:18:21.104" v="2453" actId="1035"/>
          <ac:spMkLst>
            <pc:docMk/>
            <pc:sldMk cId="4050608456" sldId="2076137770"/>
            <ac:spMk id="14" creationId="{B480F271-CADA-72EA-9543-908985CA8B45}"/>
          </ac:spMkLst>
        </pc:spChg>
        <pc:spChg chg="mod topLvl">
          <ac:chgData name="Lucas Jellema" userId="7e183fbb-84e0-44b3-9b03-0792bc8d162b" providerId="ADAL" clId="{028F0331-768C-49B8-8119-F5D09267887C}" dt="2023-05-29T13:18:21.104" v="2453" actId="1035"/>
          <ac:spMkLst>
            <pc:docMk/>
            <pc:sldMk cId="4050608456" sldId="2076137770"/>
            <ac:spMk id="15" creationId="{C29FDD0F-A47D-6C11-28BB-AAAE7047C77C}"/>
          </ac:spMkLst>
        </pc:spChg>
        <pc:spChg chg="mod topLvl">
          <ac:chgData name="Lucas Jellema" userId="7e183fbb-84e0-44b3-9b03-0792bc8d162b" providerId="ADAL" clId="{028F0331-768C-49B8-8119-F5D09267887C}" dt="2023-05-29T13:18:21.104" v="2453" actId="1035"/>
          <ac:spMkLst>
            <pc:docMk/>
            <pc:sldMk cId="4050608456" sldId="2076137770"/>
            <ac:spMk id="16" creationId="{7C47B438-728C-6213-8C54-AC02234B6E2F}"/>
          </ac:spMkLst>
        </pc:spChg>
        <pc:spChg chg="add mod ord">
          <ac:chgData name="Lucas Jellema" userId="7e183fbb-84e0-44b3-9b03-0792bc8d162b" providerId="ADAL" clId="{028F0331-768C-49B8-8119-F5D09267887C}" dt="2023-05-29T13:17:39.765" v="2435" actId="167"/>
          <ac:spMkLst>
            <pc:docMk/>
            <pc:sldMk cId="4050608456" sldId="2076137770"/>
            <ac:spMk id="17" creationId="{685CAB8A-7B0C-0516-D8D8-6561EA8246C5}"/>
          </ac:spMkLst>
        </pc:spChg>
        <pc:spChg chg="add mod">
          <ac:chgData name="Lucas Jellema" userId="7e183fbb-84e0-44b3-9b03-0792bc8d162b" providerId="ADAL" clId="{028F0331-768C-49B8-8119-F5D09267887C}" dt="2023-05-29T13:19:40.419" v="2492" actId="1076"/>
          <ac:spMkLst>
            <pc:docMk/>
            <pc:sldMk cId="4050608456" sldId="2076137770"/>
            <ac:spMk id="18" creationId="{C2343C2B-AB2F-C111-2C61-16D7041C6104}"/>
          </ac:spMkLst>
        </pc:spChg>
        <pc:spChg chg="mod topLvl">
          <ac:chgData name="Lucas Jellema" userId="7e183fbb-84e0-44b3-9b03-0792bc8d162b" providerId="ADAL" clId="{028F0331-768C-49B8-8119-F5D09267887C}" dt="2023-05-29T13:18:21.104" v="2453" actId="1035"/>
          <ac:spMkLst>
            <pc:docMk/>
            <pc:sldMk cId="4050608456" sldId="2076137770"/>
            <ac:spMk id="21" creationId="{37E23C29-DD52-B4C9-9C56-44291F42BFA9}"/>
          </ac:spMkLst>
        </pc:spChg>
        <pc:spChg chg="mod topLvl">
          <ac:chgData name="Lucas Jellema" userId="7e183fbb-84e0-44b3-9b03-0792bc8d162b" providerId="ADAL" clId="{028F0331-768C-49B8-8119-F5D09267887C}" dt="2023-05-29T13:18:21.104" v="2453" actId="1035"/>
          <ac:spMkLst>
            <pc:docMk/>
            <pc:sldMk cId="4050608456" sldId="2076137770"/>
            <ac:spMk id="22" creationId="{FCED4C95-C82C-9A87-1115-761C65FC4582}"/>
          </ac:spMkLst>
        </pc:spChg>
        <pc:spChg chg="mod topLvl">
          <ac:chgData name="Lucas Jellema" userId="7e183fbb-84e0-44b3-9b03-0792bc8d162b" providerId="ADAL" clId="{028F0331-768C-49B8-8119-F5D09267887C}" dt="2023-05-29T13:18:21.104" v="2453" actId="1035"/>
          <ac:spMkLst>
            <pc:docMk/>
            <pc:sldMk cId="4050608456" sldId="2076137770"/>
            <ac:spMk id="23" creationId="{99C7CC70-1A74-35BC-D01F-525C6E58D608}"/>
          </ac:spMkLst>
        </pc:spChg>
        <pc:spChg chg="mod topLvl">
          <ac:chgData name="Lucas Jellema" userId="7e183fbb-84e0-44b3-9b03-0792bc8d162b" providerId="ADAL" clId="{028F0331-768C-49B8-8119-F5D09267887C}" dt="2023-05-29T13:18:21.104" v="2453" actId="1035"/>
          <ac:spMkLst>
            <pc:docMk/>
            <pc:sldMk cId="4050608456" sldId="2076137770"/>
            <ac:spMk id="24" creationId="{7FC992EE-9423-EB6D-9B67-7D286FE7F9C8}"/>
          </ac:spMkLst>
        </pc:spChg>
        <pc:spChg chg="mod topLvl">
          <ac:chgData name="Lucas Jellema" userId="7e183fbb-84e0-44b3-9b03-0792bc8d162b" providerId="ADAL" clId="{028F0331-768C-49B8-8119-F5D09267887C}" dt="2023-05-29T13:18:21.104" v="2453" actId="1035"/>
          <ac:spMkLst>
            <pc:docMk/>
            <pc:sldMk cId="4050608456" sldId="2076137770"/>
            <ac:spMk id="25" creationId="{FDFC4622-B4B2-C315-A309-3D93D715BEA7}"/>
          </ac:spMkLst>
        </pc:spChg>
        <pc:grpChg chg="add del mod">
          <ac:chgData name="Lucas Jellema" userId="7e183fbb-84e0-44b3-9b03-0792bc8d162b" providerId="ADAL" clId="{028F0331-768C-49B8-8119-F5D09267887C}" dt="2023-05-29T13:00:12.381" v="2339" actId="165"/>
          <ac:grpSpMkLst>
            <pc:docMk/>
            <pc:sldMk cId="4050608456" sldId="2076137770"/>
            <ac:grpSpMk id="3" creationId="{BAEF30E1-53F4-3867-E0AE-AB6D53E9A778}"/>
          </ac:grpSpMkLst>
        </pc:grpChg>
        <pc:picChg chg="add mod">
          <ac:chgData name="Lucas Jellema" userId="7e183fbb-84e0-44b3-9b03-0792bc8d162b" providerId="ADAL" clId="{028F0331-768C-49B8-8119-F5D09267887C}" dt="2023-05-29T13:19:28.198" v="2491" actId="1035"/>
          <ac:picMkLst>
            <pc:docMk/>
            <pc:sldMk cId="4050608456" sldId="2076137770"/>
            <ac:picMk id="11" creationId="{E35C9795-5EDB-825F-AABB-EFBE3AD18A64}"/>
          </ac:picMkLst>
        </pc:picChg>
        <pc:picChg chg="mod">
          <ac:chgData name="Lucas Jellema" userId="7e183fbb-84e0-44b3-9b03-0792bc8d162b" providerId="ADAL" clId="{028F0331-768C-49B8-8119-F5D09267887C}" dt="2023-05-29T13:18:26.827" v="2465" actId="1035"/>
          <ac:picMkLst>
            <pc:docMk/>
            <pc:sldMk cId="4050608456" sldId="2076137770"/>
            <ac:picMk id="9218" creationId="{6AF88157-FFB4-54DF-2D15-1EEC17187DAF}"/>
          </ac:picMkLst>
        </pc:picChg>
        <pc:picChg chg="mod topLvl">
          <ac:chgData name="Lucas Jellema" userId="7e183fbb-84e0-44b3-9b03-0792bc8d162b" providerId="ADAL" clId="{028F0331-768C-49B8-8119-F5D09267887C}" dt="2023-05-29T13:18:21.104" v="2453" actId="1035"/>
          <ac:picMkLst>
            <pc:docMk/>
            <pc:sldMk cId="4050608456" sldId="2076137770"/>
            <ac:picMk id="10242" creationId="{673FBD5D-BDCE-BD73-2451-58BD7E60FFCC}"/>
          </ac:picMkLst>
        </pc:picChg>
      </pc:sldChg>
      <pc:sldChg chg="delSp add del">
        <pc:chgData name="Lucas Jellema" userId="7e183fbb-84e0-44b3-9b03-0792bc8d162b" providerId="ADAL" clId="{028F0331-768C-49B8-8119-F5D09267887C}" dt="2023-05-29T13:32:56.231" v="2662" actId="47"/>
        <pc:sldMkLst>
          <pc:docMk/>
          <pc:sldMk cId="724649409" sldId="2076137771"/>
        </pc:sldMkLst>
        <pc:picChg chg="del">
          <ac:chgData name="Lucas Jellema" userId="7e183fbb-84e0-44b3-9b03-0792bc8d162b" providerId="ADAL" clId="{028F0331-768C-49B8-8119-F5D09267887C}" dt="2023-05-29T13:29:11.882" v="2553" actId="478"/>
          <ac:picMkLst>
            <pc:docMk/>
            <pc:sldMk cId="724649409" sldId="2076137771"/>
            <ac:picMk id="11266" creationId="{015824CA-C098-6C1D-E76B-9766223255A2}"/>
          </ac:picMkLst>
        </pc:picChg>
      </pc:sldChg>
      <pc:sldChg chg="addSp delSp modSp add mod ord modAnim">
        <pc:chgData name="Lucas Jellema" userId="7e183fbb-84e0-44b3-9b03-0792bc8d162b" providerId="ADAL" clId="{028F0331-768C-49B8-8119-F5D09267887C}" dt="2023-05-29T13:32:49.910" v="2661" actId="20577"/>
        <pc:sldMkLst>
          <pc:docMk/>
          <pc:sldMk cId="3663236787" sldId="2076137772"/>
        </pc:sldMkLst>
        <pc:spChg chg="del">
          <ac:chgData name="Lucas Jellema" userId="7e183fbb-84e0-44b3-9b03-0792bc8d162b" providerId="ADAL" clId="{028F0331-768C-49B8-8119-F5D09267887C}" dt="2023-05-29T13:27:50.391" v="2523" actId="478"/>
          <ac:spMkLst>
            <pc:docMk/>
            <pc:sldMk cId="3663236787" sldId="2076137772"/>
            <ac:spMk id="2" creationId="{2CB02974-1C4C-3287-05BE-E6C432DBB5AA}"/>
          </ac:spMkLst>
        </pc:spChg>
        <pc:spChg chg="del">
          <ac:chgData name="Lucas Jellema" userId="7e183fbb-84e0-44b3-9b03-0792bc8d162b" providerId="ADAL" clId="{028F0331-768C-49B8-8119-F5D09267887C}" dt="2023-05-29T13:27:24.813" v="2510" actId="478"/>
          <ac:spMkLst>
            <pc:docMk/>
            <pc:sldMk cId="3663236787" sldId="2076137772"/>
            <ac:spMk id="6" creationId="{0580AE9E-2B2A-4791-1EDF-7033403569D7}"/>
          </ac:spMkLst>
        </pc:spChg>
        <pc:spChg chg="del">
          <ac:chgData name="Lucas Jellema" userId="7e183fbb-84e0-44b3-9b03-0792bc8d162b" providerId="ADAL" clId="{028F0331-768C-49B8-8119-F5D09267887C}" dt="2023-05-29T13:27:24.813" v="2510" actId="478"/>
          <ac:spMkLst>
            <pc:docMk/>
            <pc:sldMk cId="3663236787" sldId="2076137772"/>
            <ac:spMk id="7" creationId="{9682010F-87B6-4B69-7CC5-BB537A4EF694}"/>
          </ac:spMkLst>
        </pc:spChg>
        <pc:spChg chg="del">
          <ac:chgData name="Lucas Jellema" userId="7e183fbb-84e0-44b3-9b03-0792bc8d162b" providerId="ADAL" clId="{028F0331-768C-49B8-8119-F5D09267887C}" dt="2023-05-29T13:27:24.813" v="2510" actId="478"/>
          <ac:spMkLst>
            <pc:docMk/>
            <pc:sldMk cId="3663236787" sldId="2076137772"/>
            <ac:spMk id="8" creationId="{525B5C01-F601-C563-7CD8-7997182A8C29}"/>
          </ac:spMkLst>
        </pc:spChg>
        <pc:spChg chg="del">
          <ac:chgData name="Lucas Jellema" userId="7e183fbb-84e0-44b3-9b03-0792bc8d162b" providerId="ADAL" clId="{028F0331-768C-49B8-8119-F5D09267887C}" dt="2023-05-29T13:27:24.813" v="2510" actId="478"/>
          <ac:spMkLst>
            <pc:docMk/>
            <pc:sldMk cId="3663236787" sldId="2076137772"/>
            <ac:spMk id="9" creationId="{81EF3707-3E3B-D5BC-F2A1-94C254205FCE}"/>
          </ac:spMkLst>
        </pc:spChg>
        <pc:spChg chg="mod">
          <ac:chgData name="Lucas Jellema" userId="7e183fbb-84e0-44b3-9b03-0792bc8d162b" providerId="ADAL" clId="{028F0331-768C-49B8-8119-F5D09267887C}" dt="2023-05-29T13:29:34.828" v="2559" actId="1076"/>
          <ac:spMkLst>
            <pc:docMk/>
            <pc:sldMk cId="3663236787" sldId="2076137772"/>
            <ac:spMk id="10" creationId="{F49C67A7-7D96-3451-460F-1B4E1C8C49C5}"/>
          </ac:spMkLst>
        </pc:spChg>
        <pc:spChg chg="del">
          <ac:chgData name="Lucas Jellema" userId="7e183fbb-84e0-44b3-9b03-0792bc8d162b" providerId="ADAL" clId="{028F0331-768C-49B8-8119-F5D09267887C}" dt="2023-05-29T13:27:24.813" v="2510" actId="478"/>
          <ac:spMkLst>
            <pc:docMk/>
            <pc:sldMk cId="3663236787" sldId="2076137772"/>
            <ac:spMk id="12" creationId="{31A6C1DA-7F32-B187-BB14-A4D2F3477739}"/>
          </ac:spMkLst>
        </pc:spChg>
        <pc:spChg chg="del">
          <ac:chgData name="Lucas Jellema" userId="7e183fbb-84e0-44b3-9b03-0792bc8d162b" providerId="ADAL" clId="{028F0331-768C-49B8-8119-F5D09267887C}" dt="2023-05-29T13:27:24.813" v="2510" actId="478"/>
          <ac:spMkLst>
            <pc:docMk/>
            <pc:sldMk cId="3663236787" sldId="2076137772"/>
            <ac:spMk id="13" creationId="{B5720C51-9489-B4EF-9E35-BB6C0FEF98D7}"/>
          </ac:spMkLst>
        </pc:spChg>
        <pc:spChg chg="del">
          <ac:chgData name="Lucas Jellema" userId="7e183fbb-84e0-44b3-9b03-0792bc8d162b" providerId="ADAL" clId="{028F0331-768C-49B8-8119-F5D09267887C}" dt="2023-05-29T13:27:24.813" v="2510" actId="478"/>
          <ac:spMkLst>
            <pc:docMk/>
            <pc:sldMk cId="3663236787" sldId="2076137772"/>
            <ac:spMk id="14" creationId="{B480F271-CADA-72EA-9543-908985CA8B45}"/>
          </ac:spMkLst>
        </pc:spChg>
        <pc:spChg chg="del">
          <ac:chgData name="Lucas Jellema" userId="7e183fbb-84e0-44b3-9b03-0792bc8d162b" providerId="ADAL" clId="{028F0331-768C-49B8-8119-F5D09267887C}" dt="2023-05-29T13:27:24.813" v="2510" actId="478"/>
          <ac:spMkLst>
            <pc:docMk/>
            <pc:sldMk cId="3663236787" sldId="2076137772"/>
            <ac:spMk id="15" creationId="{C29FDD0F-A47D-6C11-28BB-AAAE7047C77C}"/>
          </ac:spMkLst>
        </pc:spChg>
        <pc:spChg chg="del">
          <ac:chgData name="Lucas Jellema" userId="7e183fbb-84e0-44b3-9b03-0792bc8d162b" providerId="ADAL" clId="{028F0331-768C-49B8-8119-F5D09267887C}" dt="2023-05-29T13:27:20.189" v="2509" actId="478"/>
          <ac:spMkLst>
            <pc:docMk/>
            <pc:sldMk cId="3663236787" sldId="2076137772"/>
            <ac:spMk id="16" creationId="{7C47B438-728C-6213-8C54-AC02234B6E2F}"/>
          </ac:spMkLst>
        </pc:spChg>
        <pc:spChg chg="del">
          <ac:chgData name="Lucas Jellema" userId="7e183fbb-84e0-44b3-9b03-0792bc8d162b" providerId="ADAL" clId="{028F0331-768C-49B8-8119-F5D09267887C}" dt="2023-05-29T13:27:24.813" v="2510" actId="478"/>
          <ac:spMkLst>
            <pc:docMk/>
            <pc:sldMk cId="3663236787" sldId="2076137772"/>
            <ac:spMk id="17" creationId="{685CAB8A-7B0C-0516-D8D8-6561EA8246C5}"/>
          </ac:spMkLst>
        </pc:spChg>
        <pc:spChg chg="mod">
          <ac:chgData name="Lucas Jellema" userId="7e183fbb-84e0-44b3-9b03-0792bc8d162b" providerId="ADAL" clId="{028F0331-768C-49B8-8119-F5D09267887C}" dt="2023-05-29T13:29:40.372" v="2568" actId="1038"/>
          <ac:spMkLst>
            <pc:docMk/>
            <pc:sldMk cId="3663236787" sldId="2076137772"/>
            <ac:spMk id="18" creationId="{C2343C2B-AB2F-C111-2C61-16D7041C6104}"/>
          </ac:spMkLst>
        </pc:spChg>
        <pc:spChg chg="add mod">
          <ac:chgData name="Lucas Jellema" userId="7e183fbb-84e0-44b3-9b03-0792bc8d162b" providerId="ADAL" clId="{028F0331-768C-49B8-8119-F5D09267887C}" dt="2023-05-29T13:31:20.139" v="2636" actId="6549"/>
          <ac:spMkLst>
            <pc:docMk/>
            <pc:sldMk cId="3663236787" sldId="2076137772"/>
            <ac:spMk id="20" creationId="{780B600D-6FD9-BC63-4678-92F7A2EB9C0C}"/>
          </ac:spMkLst>
        </pc:spChg>
        <pc:spChg chg="del">
          <ac:chgData name="Lucas Jellema" userId="7e183fbb-84e0-44b3-9b03-0792bc8d162b" providerId="ADAL" clId="{028F0331-768C-49B8-8119-F5D09267887C}" dt="2023-05-29T13:27:20.189" v="2509" actId="478"/>
          <ac:spMkLst>
            <pc:docMk/>
            <pc:sldMk cId="3663236787" sldId="2076137772"/>
            <ac:spMk id="21" creationId="{37E23C29-DD52-B4C9-9C56-44291F42BFA9}"/>
          </ac:spMkLst>
        </pc:spChg>
        <pc:spChg chg="del">
          <ac:chgData name="Lucas Jellema" userId="7e183fbb-84e0-44b3-9b03-0792bc8d162b" providerId="ADAL" clId="{028F0331-768C-49B8-8119-F5D09267887C}" dt="2023-05-29T13:27:20.189" v="2509" actId="478"/>
          <ac:spMkLst>
            <pc:docMk/>
            <pc:sldMk cId="3663236787" sldId="2076137772"/>
            <ac:spMk id="22" creationId="{FCED4C95-C82C-9A87-1115-761C65FC4582}"/>
          </ac:spMkLst>
        </pc:spChg>
        <pc:spChg chg="del">
          <ac:chgData name="Lucas Jellema" userId="7e183fbb-84e0-44b3-9b03-0792bc8d162b" providerId="ADAL" clId="{028F0331-768C-49B8-8119-F5D09267887C}" dt="2023-05-29T13:27:20.189" v="2509" actId="478"/>
          <ac:spMkLst>
            <pc:docMk/>
            <pc:sldMk cId="3663236787" sldId="2076137772"/>
            <ac:spMk id="23" creationId="{99C7CC70-1A74-35BC-D01F-525C6E58D608}"/>
          </ac:spMkLst>
        </pc:spChg>
        <pc:spChg chg="del">
          <ac:chgData name="Lucas Jellema" userId="7e183fbb-84e0-44b3-9b03-0792bc8d162b" providerId="ADAL" clId="{028F0331-768C-49B8-8119-F5D09267887C}" dt="2023-05-29T13:27:20.189" v="2509" actId="478"/>
          <ac:spMkLst>
            <pc:docMk/>
            <pc:sldMk cId="3663236787" sldId="2076137772"/>
            <ac:spMk id="24" creationId="{7FC992EE-9423-EB6D-9B67-7D286FE7F9C8}"/>
          </ac:spMkLst>
        </pc:spChg>
        <pc:spChg chg="del">
          <ac:chgData name="Lucas Jellema" userId="7e183fbb-84e0-44b3-9b03-0792bc8d162b" providerId="ADAL" clId="{028F0331-768C-49B8-8119-F5D09267887C}" dt="2023-05-29T13:27:16.548" v="2508" actId="478"/>
          <ac:spMkLst>
            <pc:docMk/>
            <pc:sldMk cId="3663236787" sldId="2076137772"/>
            <ac:spMk id="25" creationId="{FDFC4622-B4B2-C315-A309-3D93D715BEA7}"/>
          </ac:spMkLst>
        </pc:spChg>
        <pc:spChg chg="add mod">
          <ac:chgData name="Lucas Jellema" userId="7e183fbb-84e0-44b3-9b03-0792bc8d162b" providerId="ADAL" clId="{028F0331-768C-49B8-8119-F5D09267887C}" dt="2023-05-29T13:32:49.910" v="2661" actId="20577"/>
          <ac:spMkLst>
            <pc:docMk/>
            <pc:sldMk cId="3663236787" sldId="2076137772"/>
            <ac:spMk id="26" creationId="{4F322328-1F1E-2EEA-2BBC-F56739156AD8}"/>
          </ac:spMkLst>
        </pc:spChg>
        <pc:spChg chg="add mod">
          <ac:chgData name="Lucas Jellema" userId="7e183fbb-84e0-44b3-9b03-0792bc8d162b" providerId="ADAL" clId="{028F0331-768C-49B8-8119-F5D09267887C}" dt="2023-05-29T13:32:19.594" v="2657" actId="12788"/>
          <ac:spMkLst>
            <pc:docMk/>
            <pc:sldMk cId="3663236787" sldId="2076137772"/>
            <ac:spMk id="27" creationId="{84A35324-7FFD-D4E4-68E0-2E1EE3ED8508}"/>
          </ac:spMkLst>
        </pc:spChg>
        <pc:spChg chg="add mod">
          <ac:chgData name="Lucas Jellema" userId="7e183fbb-84e0-44b3-9b03-0792bc8d162b" providerId="ADAL" clId="{028F0331-768C-49B8-8119-F5D09267887C}" dt="2023-05-29T13:32:19.594" v="2657" actId="12788"/>
          <ac:spMkLst>
            <pc:docMk/>
            <pc:sldMk cId="3663236787" sldId="2076137772"/>
            <ac:spMk id="28" creationId="{87782BF5-CF4D-A630-2A76-05D5DAABA783}"/>
          </ac:spMkLst>
        </pc:spChg>
        <pc:picChg chg="add mod">
          <ac:chgData name="Lucas Jellema" userId="7e183fbb-84e0-44b3-9b03-0792bc8d162b" providerId="ADAL" clId="{028F0331-768C-49B8-8119-F5D09267887C}" dt="2023-05-29T13:28:59.015" v="2549" actId="14100"/>
          <ac:picMkLst>
            <pc:docMk/>
            <pc:sldMk cId="3663236787" sldId="2076137772"/>
            <ac:picMk id="3" creationId="{CC556F0D-E11B-247C-B5AE-349A000AF835}"/>
          </ac:picMkLst>
        </pc:picChg>
        <pc:picChg chg="del">
          <ac:chgData name="Lucas Jellema" userId="7e183fbb-84e0-44b3-9b03-0792bc8d162b" providerId="ADAL" clId="{028F0331-768C-49B8-8119-F5D09267887C}" dt="2023-05-29T13:27:20.189" v="2509" actId="478"/>
          <ac:picMkLst>
            <pc:docMk/>
            <pc:sldMk cId="3663236787" sldId="2076137772"/>
            <ac:picMk id="11" creationId="{E35C9795-5EDB-825F-AABB-EFBE3AD18A64}"/>
          </ac:picMkLst>
        </pc:picChg>
        <pc:picChg chg="add mod">
          <ac:chgData name="Lucas Jellema" userId="7e183fbb-84e0-44b3-9b03-0792bc8d162b" providerId="ADAL" clId="{028F0331-768C-49B8-8119-F5D09267887C}" dt="2023-05-29T13:30:02.038" v="2576" actId="1035"/>
          <ac:picMkLst>
            <pc:docMk/>
            <pc:sldMk cId="3663236787" sldId="2076137772"/>
            <ac:picMk id="19" creationId="{16AFF33F-7E7A-B2F0-1BC9-77E632BF4CDF}"/>
          </ac:picMkLst>
        </pc:picChg>
        <pc:picChg chg="del">
          <ac:chgData name="Lucas Jellema" userId="7e183fbb-84e0-44b3-9b03-0792bc8d162b" providerId="ADAL" clId="{028F0331-768C-49B8-8119-F5D09267887C}" dt="2023-05-29T13:27:16.548" v="2508" actId="478"/>
          <ac:picMkLst>
            <pc:docMk/>
            <pc:sldMk cId="3663236787" sldId="2076137772"/>
            <ac:picMk id="9218" creationId="{6AF88157-FFB4-54DF-2D15-1EEC17187DAF}"/>
          </ac:picMkLst>
        </pc:picChg>
        <pc:picChg chg="del">
          <ac:chgData name="Lucas Jellema" userId="7e183fbb-84e0-44b3-9b03-0792bc8d162b" providerId="ADAL" clId="{028F0331-768C-49B8-8119-F5D09267887C}" dt="2023-05-29T13:27:24.813" v="2510" actId="478"/>
          <ac:picMkLst>
            <pc:docMk/>
            <pc:sldMk cId="3663236787" sldId="2076137772"/>
            <ac:picMk id="10242" creationId="{673FBD5D-BDCE-BD73-2451-58BD7E60FFCC}"/>
          </ac:picMkLst>
        </pc:picChg>
      </pc:sldChg>
      <pc:sldChg chg="add">
        <pc:chgData name="Lucas Jellema" userId="7e183fbb-84e0-44b3-9b03-0792bc8d162b" providerId="ADAL" clId="{028F0331-768C-49B8-8119-F5D09267887C}" dt="2023-05-29T13:28:50.763" v="2547" actId="2890"/>
        <pc:sldMkLst>
          <pc:docMk/>
          <pc:sldMk cId="2790759461" sldId="2076137773"/>
        </pc:sldMkLst>
      </pc:sldChg>
      <pc:sldChg chg="addSp modSp add modAnim">
        <pc:chgData name="Lucas Jellema" userId="7e183fbb-84e0-44b3-9b03-0792bc8d162b" providerId="ADAL" clId="{028F0331-768C-49B8-8119-F5D09267887C}" dt="2023-05-29T13:44:53.542" v="2732"/>
        <pc:sldMkLst>
          <pc:docMk/>
          <pc:sldMk cId="1271497046" sldId="2076137774"/>
        </pc:sldMkLst>
        <pc:picChg chg="add mod">
          <ac:chgData name="Lucas Jellema" userId="7e183fbb-84e0-44b3-9b03-0792bc8d162b" providerId="ADAL" clId="{028F0331-768C-49B8-8119-F5D09267887C}" dt="2023-05-29T13:44:48.011" v="2731"/>
          <ac:picMkLst>
            <pc:docMk/>
            <pc:sldMk cId="1271497046" sldId="2076137774"/>
            <ac:picMk id="2" creationId="{5DBE5AD2-9B6C-F501-14B3-FBC88BA24283}"/>
          </ac:picMkLst>
        </pc:picChg>
      </pc:sldChg>
      <pc:sldChg chg="add del modAnim">
        <pc:chgData name="Lucas Jellema" userId="7e183fbb-84e0-44b3-9b03-0792bc8d162b" providerId="ADAL" clId="{028F0331-768C-49B8-8119-F5D09267887C}" dt="2023-05-29T13:38:52.460" v="2684" actId="47"/>
        <pc:sldMkLst>
          <pc:docMk/>
          <pc:sldMk cId="713168295" sldId="2076137775"/>
        </pc:sldMkLst>
      </pc:sldChg>
      <pc:sldChg chg="modSp add modAnim">
        <pc:chgData name="Lucas Jellema" userId="7e183fbb-84e0-44b3-9b03-0792bc8d162b" providerId="ADAL" clId="{028F0331-768C-49B8-8119-F5D09267887C}" dt="2023-05-29T13:41:22.783" v="2695"/>
        <pc:sldMkLst>
          <pc:docMk/>
          <pc:sldMk cId="1994225743" sldId="2076137775"/>
        </pc:sldMkLst>
        <pc:picChg chg="mod">
          <ac:chgData name="Lucas Jellema" userId="7e183fbb-84e0-44b3-9b03-0792bc8d162b" providerId="ADAL" clId="{028F0331-768C-49B8-8119-F5D09267887C}" dt="2023-05-29T13:41:22.783" v="2695"/>
          <ac:picMkLst>
            <pc:docMk/>
            <pc:sldMk cId="1994225743" sldId="2076137775"/>
            <ac:picMk id="2" creationId="{5DBE5AD2-9B6C-F501-14B3-FBC88BA24283}"/>
          </ac:picMkLst>
        </pc:picChg>
      </pc:sldChg>
      <pc:sldChg chg="modSp add del">
        <pc:chgData name="Lucas Jellema" userId="7e183fbb-84e0-44b3-9b03-0792bc8d162b" providerId="ADAL" clId="{028F0331-768C-49B8-8119-F5D09267887C}" dt="2023-06-03T05:00:52.310" v="3853" actId="47"/>
        <pc:sldMkLst>
          <pc:docMk/>
          <pc:sldMk cId="2915147791" sldId="2076137776"/>
        </pc:sldMkLst>
        <pc:picChg chg="mod">
          <ac:chgData name="Lucas Jellema" userId="7e183fbb-84e0-44b3-9b03-0792bc8d162b" providerId="ADAL" clId="{028F0331-768C-49B8-8119-F5D09267887C}" dt="2023-05-29T13:45:31.363" v="2737"/>
          <ac:picMkLst>
            <pc:docMk/>
            <pc:sldMk cId="2915147791" sldId="2076137776"/>
            <ac:picMk id="2" creationId="{5DBE5AD2-9B6C-F501-14B3-FBC88BA24283}"/>
          </ac:picMkLst>
        </pc:picChg>
      </pc:sldChg>
      <pc:sldMasterChg chg="modSldLayout">
        <pc:chgData name="Lucas Jellema" userId="7e183fbb-84e0-44b3-9b03-0792bc8d162b" providerId="ADAL" clId="{028F0331-768C-49B8-8119-F5D09267887C}" dt="2023-05-30T07:43:51.449" v="3698" actId="22"/>
        <pc:sldMasterMkLst>
          <pc:docMk/>
          <pc:sldMasterMk cId="622555708" sldId="2147483672"/>
        </pc:sldMasterMkLst>
        <pc:sldLayoutChg chg="addSp delSp modSp mod">
          <pc:chgData name="Lucas Jellema" userId="7e183fbb-84e0-44b3-9b03-0792bc8d162b" providerId="ADAL" clId="{028F0331-768C-49B8-8119-F5D09267887C}" dt="2023-05-30T07:43:51.449" v="3698" actId="22"/>
          <pc:sldLayoutMkLst>
            <pc:docMk/>
            <pc:sldMasterMk cId="622555708" sldId="2147483672"/>
            <pc:sldLayoutMk cId="753456172" sldId="2147483673"/>
          </pc:sldLayoutMkLst>
          <pc:picChg chg="add del mod">
            <ac:chgData name="Lucas Jellema" userId="7e183fbb-84e0-44b3-9b03-0792bc8d162b" providerId="ADAL" clId="{028F0331-768C-49B8-8119-F5D09267887C}" dt="2023-05-30T07:43:51.449" v="3698" actId="22"/>
            <ac:picMkLst>
              <pc:docMk/>
              <pc:sldMasterMk cId="622555708" sldId="2147483672"/>
              <pc:sldLayoutMk cId="753456172" sldId="2147483673"/>
              <ac:picMk id="6" creationId="{5F1CAB6C-356D-555E-895E-29B152FA9BC6}"/>
            </ac:picMkLst>
          </pc:picChg>
          <pc:picChg chg="add del mod">
            <ac:chgData name="Lucas Jellema" userId="7e183fbb-84e0-44b3-9b03-0792bc8d162b" providerId="ADAL" clId="{028F0331-768C-49B8-8119-F5D09267887C}" dt="2023-05-30T07:43:50.188" v="3696" actId="22"/>
            <ac:picMkLst>
              <pc:docMk/>
              <pc:sldMasterMk cId="622555708" sldId="2147483672"/>
              <pc:sldLayoutMk cId="753456172" sldId="2147483673"/>
              <ac:picMk id="10" creationId="{D9FE31FA-9EFA-1E51-6EF5-0D4FC24E72BC}"/>
            </ac:picMkLst>
          </pc:picChg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F902736-0EAF-4DDC-BF41-32A2A8BCCBEE}" type="doc">
      <dgm:prSet loTypeId="urn:microsoft.com/office/officeart/2005/8/layout/matrix1" loCatId="matrix" qsTypeId="urn:microsoft.com/office/officeart/2005/8/quickstyle/3d5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B09B9E2-4AC6-4E89-8D5F-FE0E404FF17B}">
      <dgm:prSet phldrT="[Text]"/>
      <dgm:spPr/>
      <dgm:t>
        <a:bodyPr/>
        <a:lstStyle/>
        <a:p>
          <a:r>
            <a:rPr lang="en-US" dirty="0"/>
            <a:t>DevOps</a:t>
          </a:r>
        </a:p>
      </dgm:t>
    </dgm:pt>
    <dgm:pt modelId="{F06FC9E1-6192-40E9-81A2-1B16169CABF1}" type="parTrans" cxnId="{DADB0EBD-2406-46AE-9E55-AF86FC621622}">
      <dgm:prSet/>
      <dgm:spPr/>
      <dgm:t>
        <a:bodyPr/>
        <a:lstStyle/>
        <a:p>
          <a:endParaRPr lang="en-US"/>
        </a:p>
      </dgm:t>
    </dgm:pt>
    <dgm:pt modelId="{4DE4F903-7B8C-4973-868D-30AFBAF19D23}" type="sibTrans" cxnId="{DADB0EBD-2406-46AE-9E55-AF86FC621622}">
      <dgm:prSet/>
      <dgm:spPr/>
      <dgm:t>
        <a:bodyPr/>
        <a:lstStyle/>
        <a:p>
          <a:endParaRPr lang="en-US"/>
        </a:p>
      </dgm:t>
    </dgm:pt>
    <dgm:pt modelId="{C9CD6FF3-DDC5-4A6B-AAF8-98837889B9BE}" type="pres">
      <dgm:prSet presAssocID="{5F902736-0EAF-4DDC-BF41-32A2A8BCCBEE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BBB3920-32D0-47C0-A769-5A80A63C9215}" type="pres">
      <dgm:prSet presAssocID="{5F902736-0EAF-4DDC-BF41-32A2A8BCCBEE}" presName="matrix" presStyleCnt="0"/>
      <dgm:spPr/>
    </dgm:pt>
    <dgm:pt modelId="{593AA01D-F8B6-4C72-9A92-EA37EB57B689}" type="pres">
      <dgm:prSet presAssocID="{5F902736-0EAF-4DDC-BF41-32A2A8BCCBEE}" presName="tile1" presStyleLbl="node1" presStyleIdx="0" presStyleCnt="4" custLinFactNeighborX="-10615"/>
      <dgm:spPr>
        <a:pattFill prst="pct80">
          <a:fgClr>
            <a:srgbClr val="009F3C"/>
          </a:fgClr>
          <a:bgClr>
            <a:schemeClr val="bg1"/>
          </a:bgClr>
        </a:pattFill>
      </dgm:spPr>
    </dgm:pt>
    <dgm:pt modelId="{ACC25973-3BFA-43E2-93D4-E2791E831C08}" type="pres">
      <dgm:prSet presAssocID="{5F902736-0EAF-4DDC-BF41-32A2A8BCCBEE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DE0910B-4BE5-408D-9504-DE82BA78C9B3}" type="pres">
      <dgm:prSet presAssocID="{5F902736-0EAF-4DDC-BF41-32A2A8BCCBEE}" presName="tile2" presStyleLbl="node1" presStyleIdx="1" presStyleCnt="4" custLinFactNeighborX="23233" custLinFactNeighborY="1"/>
      <dgm:spPr>
        <a:pattFill prst="pct75">
          <a:fgClr>
            <a:srgbClr val="D9428F"/>
          </a:fgClr>
          <a:bgClr>
            <a:schemeClr val="bg1"/>
          </a:bgClr>
        </a:pattFill>
      </dgm:spPr>
    </dgm:pt>
    <dgm:pt modelId="{B6CFCFCB-2203-44F9-83E4-A056BAEE32FC}" type="pres">
      <dgm:prSet presAssocID="{5F902736-0EAF-4DDC-BF41-32A2A8BCCBEE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7A9CA68-5EA2-467A-A0FD-56CFB1D91F69}" type="pres">
      <dgm:prSet presAssocID="{5F902736-0EAF-4DDC-BF41-32A2A8BCCBEE}" presName="tile3" presStyleLbl="node1" presStyleIdx="2" presStyleCnt="4"/>
      <dgm:spPr>
        <a:pattFill prst="smGrid">
          <a:fgClr>
            <a:schemeClr val="accent4">
              <a:hueOff val="0"/>
              <a:satOff val="0"/>
              <a:lumOff val="0"/>
            </a:schemeClr>
          </a:fgClr>
          <a:bgClr>
            <a:schemeClr val="bg1"/>
          </a:bgClr>
        </a:pattFill>
      </dgm:spPr>
    </dgm:pt>
    <dgm:pt modelId="{653DE014-998D-4AEF-A8C3-26D5F6623426}" type="pres">
      <dgm:prSet presAssocID="{5F902736-0EAF-4DDC-BF41-32A2A8BCCBEE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F8133A6-2D60-476A-AD9A-3481277B81F1}" type="pres">
      <dgm:prSet presAssocID="{5F902736-0EAF-4DDC-BF41-32A2A8BCCBEE}" presName="tile4" presStyleLbl="node1" presStyleIdx="3" presStyleCnt="4"/>
      <dgm:spPr>
        <a:pattFill prst="smGrid">
          <a:fgClr>
            <a:schemeClr val="accent5">
              <a:hueOff val="0"/>
              <a:satOff val="0"/>
              <a:lumOff val="0"/>
            </a:schemeClr>
          </a:fgClr>
          <a:bgClr>
            <a:schemeClr val="bg1"/>
          </a:bgClr>
        </a:pattFill>
      </dgm:spPr>
    </dgm:pt>
    <dgm:pt modelId="{AA8E34BB-BFC6-414B-8E4D-8CA9C9585012}" type="pres">
      <dgm:prSet presAssocID="{5F902736-0EAF-4DDC-BF41-32A2A8BCCBEE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49CD6879-A181-4725-8B28-4840C76E2187}" type="pres">
      <dgm:prSet presAssocID="{5F902736-0EAF-4DDC-BF41-32A2A8BCCBEE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39599552-6656-4EA7-A761-D3D09B76BD8D}" type="presOf" srcId="{5F902736-0EAF-4DDC-BF41-32A2A8BCCBEE}" destId="{C9CD6FF3-DDC5-4A6B-AAF8-98837889B9BE}" srcOrd="0" destOrd="0" presId="urn:microsoft.com/office/officeart/2005/8/layout/matrix1"/>
    <dgm:cxn modelId="{749CB4A8-BBFE-4D4D-B676-DB20A184ED98}" type="presOf" srcId="{5B09B9E2-4AC6-4E89-8D5F-FE0E404FF17B}" destId="{49CD6879-A181-4725-8B28-4840C76E2187}" srcOrd="0" destOrd="0" presId="urn:microsoft.com/office/officeart/2005/8/layout/matrix1"/>
    <dgm:cxn modelId="{DADB0EBD-2406-46AE-9E55-AF86FC621622}" srcId="{5F902736-0EAF-4DDC-BF41-32A2A8BCCBEE}" destId="{5B09B9E2-4AC6-4E89-8D5F-FE0E404FF17B}" srcOrd="0" destOrd="0" parTransId="{F06FC9E1-6192-40E9-81A2-1B16169CABF1}" sibTransId="{4DE4F903-7B8C-4973-868D-30AFBAF19D23}"/>
    <dgm:cxn modelId="{63B53017-246C-4519-9456-1E5FBF8CE816}" type="presParOf" srcId="{C9CD6FF3-DDC5-4A6B-AAF8-98837889B9BE}" destId="{3BBB3920-32D0-47C0-A769-5A80A63C9215}" srcOrd="0" destOrd="0" presId="urn:microsoft.com/office/officeart/2005/8/layout/matrix1"/>
    <dgm:cxn modelId="{B9223EBA-0B02-499F-8540-BB80CD65F2AB}" type="presParOf" srcId="{3BBB3920-32D0-47C0-A769-5A80A63C9215}" destId="{593AA01D-F8B6-4C72-9A92-EA37EB57B689}" srcOrd="0" destOrd="0" presId="urn:microsoft.com/office/officeart/2005/8/layout/matrix1"/>
    <dgm:cxn modelId="{594A47E2-0B66-437E-AF7C-D5EBE6E43145}" type="presParOf" srcId="{3BBB3920-32D0-47C0-A769-5A80A63C9215}" destId="{ACC25973-3BFA-43E2-93D4-E2791E831C08}" srcOrd="1" destOrd="0" presId="urn:microsoft.com/office/officeart/2005/8/layout/matrix1"/>
    <dgm:cxn modelId="{82582BCE-BD64-4B96-8B19-DC24243B4F04}" type="presParOf" srcId="{3BBB3920-32D0-47C0-A769-5A80A63C9215}" destId="{ADE0910B-4BE5-408D-9504-DE82BA78C9B3}" srcOrd="2" destOrd="0" presId="urn:microsoft.com/office/officeart/2005/8/layout/matrix1"/>
    <dgm:cxn modelId="{267BE756-45BB-4E22-A32C-16B827AD35AF}" type="presParOf" srcId="{3BBB3920-32D0-47C0-A769-5A80A63C9215}" destId="{B6CFCFCB-2203-44F9-83E4-A056BAEE32FC}" srcOrd="3" destOrd="0" presId="urn:microsoft.com/office/officeart/2005/8/layout/matrix1"/>
    <dgm:cxn modelId="{187A3763-1160-44C3-9F1C-218C149EAA47}" type="presParOf" srcId="{3BBB3920-32D0-47C0-A769-5A80A63C9215}" destId="{F7A9CA68-5EA2-467A-A0FD-56CFB1D91F69}" srcOrd="4" destOrd="0" presId="urn:microsoft.com/office/officeart/2005/8/layout/matrix1"/>
    <dgm:cxn modelId="{4C3E11CC-DA7C-4823-8EB2-A1AE1768F9E6}" type="presParOf" srcId="{3BBB3920-32D0-47C0-A769-5A80A63C9215}" destId="{653DE014-998D-4AEF-A8C3-26D5F6623426}" srcOrd="5" destOrd="0" presId="urn:microsoft.com/office/officeart/2005/8/layout/matrix1"/>
    <dgm:cxn modelId="{0DDF4FB9-19A3-49D9-879F-0F9D86ED0BDF}" type="presParOf" srcId="{3BBB3920-32D0-47C0-A769-5A80A63C9215}" destId="{AF8133A6-2D60-476A-AD9A-3481277B81F1}" srcOrd="6" destOrd="0" presId="urn:microsoft.com/office/officeart/2005/8/layout/matrix1"/>
    <dgm:cxn modelId="{402164A8-9F99-4121-ACD0-C1CBA0D0F6F8}" type="presParOf" srcId="{3BBB3920-32D0-47C0-A769-5A80A63C9215}" destId="{AA8E34BB-BFC6-414B-8E4D-8CA9C9585012}" srcOrd="7" destOrd="0" presId="urn:microsoft.com/office/officeart/2005/8/layout/matrix1"/>
    <dgm:cxn modelId="{827A8CBA-D7A5-4C89-8622-825CDA473557}" type="presParOf" srcId="{C9CD6FF3-DDC5-4A6B-AAF8-98837889B9BE}" destId="{49CD6879-A181-4725-8B28-4840C76E2187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F5C604F-3177-4DC9-BF4D-2993BE43225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0F71612-9D18-4AF8-B4E9-29B8CA045A46}">
      <dgm:prSet phldrT="[Text]" custT="1"/>
      <dgm:spPr/>
      <dgm:t>
        <a:bodyPr/>
        <a:lstStyle/>
        <a:p>
          <a:r>
            <a:rPr lang="en-US" sz="1400" dirty="0"/>
            <a:t>Routine Management</a:t>
          </a:r>
        </a:p>
      </dgm:t>
    </dgm:pt>
    <dgm:pt modelId="{17503549-B86C-4DED-99CE-52D28C68189E}" type="parTrans" cxnId="{FEF608DF-2941-4D74-BAE7-E9ACCBE89CCE}">
      <dgm:prSet/>
      <dgm:spPr/>
      <dgm:t>
        <a:bodyPr/>
        <a:lstStyle/>
        <a:p>
          <a:endParaRPr lang="en-US" sz="1200"/>
        </a:p>
      </dgm:t>
    </dgm:pt>
    <dgm:pt modelId="{0A304705-9347-4249-BFAC-22B896D7CA6B}" type="sibTrans" cxnId="{FEF608DF-2941-4D74-BAE7-E9ACCBE89CCE}">
      <dgm:prSet/>
      <dgm:spPr/>
      <dgm:t>
        <a:bodyPr/>
        <a:lstStyle/>
        <a:p>
          <a:endParaRPr lang="en-US" sz="1200"/>
        </a:p>
      </dgm:t>
    </dgm:pt>
    <dgm:pt modelId="{4BFACBB5-EB71-4FC5-A83B-39DF2D5E3946}" type="pres">
      <dgm:prSet presAssocID="{8F5C604F-3177-4DC9-BF4D-2993BE432251}" presName="Name0" presStyleCnt="0">
        <dgm:presLayoutVars>
          <dgm:dir/>
          <dgm:animLvl val="lvl"/>
          <dgm:resizeHandles val="exact"/>
        </dgm:presLayoutVars>
      </dgm:prSet>
      <dgm:spPr/>
    </dgm:pt>
    <dgm:pt modelId="{FE1B7860-171A-4635-89DF-60F2D5D07830}" type="pres">
      <dgm:prSet presAssocID="{50F71612-9D18-4AF8-B4E9-29B8CA045A46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FBB89021-BFB1-4522-85BD-16F275EA7CF3}" type="presOf" srcId="{8F5C604F-3177-4DC9-BF4D-2993BE432251}" destId="{4BFACBB5-EB71-4FC5-A83B-39DF2D5E3946}" srcOrd="0" destOrd="0" presId="urn:microsoft.com/office/officeart/2005/8/layout/chevron1"/>
    <dgm:cxn modelId="{E95C1F25-B8CB-492C-9A05-67E2A7F5A0B2}" type="presOf" srcId="{50F71612-9D18-4AF8-B4E9-29B8CA045A46}" destId="{FE1B7860-171A-4635-89DF-60F2D5D07830}" srcOrd="0" destOrd="0" presId="urn:microsoft.com/office/officeart/2005/8/layout/chevron1"/>
    <dgm:cxn modelId="{FEF608DF-2941-4D74-BAE7-E9ACCBE89CCE}" srcId="{8F5C604F-3177-4DC9-BF4D-2993BE432251}" destId="{50F71612-9D18-4AF8-B4E9-29B8CA045A46}" srcOrd="0" destOrd="0" parTransId="{17503549-B86C-4DED-99CE-52D28C68189E}" sibTransId="{0A304705-9347-4249-BFAC-22B896D7CA6B}"/>
    <dgm:cxn modelId="{46724170-801F-46C2-954A-FF381A152412}" type="presParOf" srcId="{4BFACBB5-EB71-4FC5-A83B-39DF2D5E3946}" destId="{FE1B7860-171A-4635-89DF-60F2D5D07830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8F5C604F-3177-4DC9-BF4D-2993BE43225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0F71612-9D18-4AF8-B4E9-29B8CA045A46}">
      <dgm:prSet phldrT="[Text]" custT="1"/>
      <dgm:spPr/>
      <dgm:t>
        <a:bodyPr/>
        <a:lstStyle/>
        <a:p>
          <a:r>
            <a:rPr lang="en-US" sz="1400" dirty="0"/>
            <a:t>Fire drills / Chao(p)s Testing</a:t>
          </a:r>
        </a:p>
      </dgm:t>
    </dgm:pt>
    <dgm:pt modelId="{17503549-B86C-4DED-99CE-52D28C68189E}" type="parTrans" cxnId="{FEF608DF-2941-4D74-BAE7-E9ACCBE89CCE}">
      <dgm:prSet/>
      <dgm:spPr/>
      <dgm:t>
        <a:bodyPr/>
        <a:lstStyle/>
        <a:p>
          <a:endParaRPr lang="en-US" sz="1200"/>
        </a:p>
      </dgm:t>
    </dgm:pt>
    <dgm:pt modelId="{0A304705-9347-4249-BFAC-22B896D7CA6B}" type="sibTrans" cxnId="{FEF608DF-2941-4D74-BAE7-E9ACCBE89CCE}">
      <dgm:prSet/>
      <dgm:spPr/>
      <dgm:t>
        <a:bodyPr/>
        <a:lstStyle/>
        <a:p>
          <a:endParaRPr lang="en-US" sz="1200"/>
        </a:p>
      </dgm:t>
    </dgm:pt>
    <dgm:pt modelId="{4BFACBB5-EB71-4FC5-A83B-39DF2D5E3946}" type="pres">
      <dgm:prSet presAssocID="{8F5C604F-3177-4DC9-BF4D-2993BE432251}" presName="Name0" presStyleCnt="0">
        <dgm:presLayoutVars>
          <dgm:dir/>
          <dgm:animLvl val="lvl"/>
          <dgm:resizeHandles val="exact"/>
        </dgm:presLayoutVars>
      </dgm:prSet>
      <dgm:spPr/>
    </dgm:pt>
    <dgm:pt modelId="{FE1B7860-171A-4635-89DF-60F2D5D07830}" type="pres">
      <dgm:prSet presAssocID="{50F71612-9D18-4AF8-B4E9-29B8CA045A46}" presName="parTxOnly" presStyleLbl="node1" presStyleIdx="0" presStyleCnt="1" custLinFactNeighborY="-1512">
        <dgm:presLayoutVars>
          <dgm:chMax val="0"/>
          <dgm:chPref val="0"/>
          <dgm:bulletEnabled val="1"/>
        </dgm:presLayoutVars>
      </dgm:prSet>
      <dgm:spPr/>
    </dgm:pt>
  </dgm:ptLst>
  <dgm:cxnLst>
    <dgm:cxn modelId="{FBB89021-BFB1-4522-85BD-16F275EA7CF3}" type="presOf" srcId="{8F5C604F-3177-4DC9-BF4D-2993BE432251}" destId="{4BFACBB5-EB71-4FC5-A83B-39DF2D5E3946}" srcOrd="0" destOrd="0" presId="urn:microsoft.com/office/officeart/2005/8/layout/chevron1"/>
    <dgm:cxn modelId="{E95C1F25-B8CB-492C-9A05-67E2A7F5A0B2}" type="presOf" srcId="{50F71612-9D18-4AF8-B4E9-29B8CA045A46}" destId="{FE1B7860-171A-4635-89DF-60F2D5D07830}" srcOrd="0" destOrd="0" presId="urn:microsoft.com/office/officeart/2005/8/layout/chevron1"/>
    <dgm:cxn modelId="{FEF608DF-2941-4D74-BAE7-E9ACCBE89CCE}" srcId="{8F5C604F-3177-4DC9-BF4D-2993BE432251}" destId="{50F71612-9D18-4AF8-B4E9-29B8CA045A46}" srcOrd="0" destOrd="0" parTransId="{17503549-B86C-4DED-99CE-52D28C68189E}" sibTransId="{0A304705-9347-4249-BFAC-22B896D7CA6B}"/>
    <dgm:cxn modelId="{46724170-801F-46C2-954A-FF381A152412}" type="presParOf" srcId="{4BFACBB5-EB71-4FC5-A83B-39DF2D5E3946}" destId="{FE1B7860-171A-4635-89DF-60F2D5D07830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1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F5C604F-3177-4DC9-BF4D-2993BE43225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0F71612-9D18-4AF8-B4E9-29B8CA045A46}">
      <dgm:prSet phldrT="[Text]" custT="1"/>
      <dgm:spPr/>
      <dgm:t>
        <a:bodyPr/>
        <a:lstStyle/>
        <a:p>
          <a:r>
            <a:rPr lang="en-US" sz="1400" dirty="0"/>
            <a:t>Report &amp; Improve</a:t>
          </a:r>
        </a:p>
      </dgm:t>
    </dgm:pt>
    <dgm:pt modelId="{17503549-B86C-4DED-99CE-52D28C68189E}" type="parTrans" cxnId="{FEF608DF-2941-4D74-BAE7-E9ACCBE89CCE}">
      <dgm:prSet/>
      <dgm:spPr/>
      <dgm:t>
        <a:bodyPr/>
        <a:lstStyle/>
        <a:p>
          <a:endParaRPr lang="en-US" sz="1200"/>
        </a:p>
      </dgm:t>
    </dgm:pt>
    <dgm:pt modelId="{0A304705-9347-4249-BFAC-22B896D7CA6B}" type="sibTrans" cxnId="{FEF608DF-2941-4D74-BAE7-E9ACCBE89CCE}">
      <dgm:prSet/>
      <dgm:spPr/>
      <dgm:t>
        <a:bodyPr/>
        <a:lstStyle/>
        <a:p>
          <a:endParaRPr lang="en-US" sz="1200"/>
        </a:p>
      </dgm:t>
    </dgm:pt>
    <dgm:pt modelId="{4BFACBB5-EB71-4FC5-A83B-39DF2D5E3946}" type="pres">
      <dgm:prSet presAssocID="{8F5C604F-3177-4DC9-BF4D-2993BE432251}" presName="Name0" presStyleCnt="0">
        <dgm:presLayoutVars>
          <dgm:dir/>
          <dgm:animLvl val="lvl"/>
          <dgm:resizeHandles val="exact"/>
        </dgm:presLayoutVars>
      </dgm:prSet>
      <dgm:spPr/>
    </dgm:pt>
    <dgm:pt modelId="{FE1B7860-171A-4635-89DF-60F2D5D07830}" type="pres">
      <dgm:prSet presAssocID="{50F71612-9D18-4AF8-B4E9-29B8CA045A46}" presName="parTxOnly" presStyleLbl="node1" presStyleIdx="0" presStyleCnt="1" custLinFactY="17714" custLinFactNeighborX="-3136" custLinFactNeighborY="100000">
        <dgm:presLayoutVars>
          <dgm:chMax val="0"/>
          <dgm:chPref val="0"/>
          <dgm:bulletEnabled val="1"/>
        </dgm:presLayoutVars>
      </dgm:prSet>
      <dgm:spPr/>
    </dgm:pt>
  </dgm:ptLst>
  <dgm:cxnLst>
    <dgm:cxn modelId="{FBB89021-BFB1-4522-85BD-16F275EA7CF3}" type="presOf" srcId="{8F5C604F-3177-4DC9-BF4D-2993BE432251}" destId="{4BFACBB5-EB71-4FC5-A83B-39DF2D5E3946}" srcOrd="0" destOrd="0" presId="urn:microsoft.com/office/officeart/2005/8/layout/chevron1"/>
    <dgm:cxn modelId="{E95C1F25-B8CB-492C-9A05-67E2A7F5A0B2}" type="presOf" srcId="{50F71612-9D18-4AF8-B4E9-29B8CA045A46}" destId="{FE1B7860-171A-4635-89DF-60F2D5D07830}" srcOrd="0" destOrd="0" presId="urn:microsoft.com/office/officeart/2005/8/layout/chevron1"/>
    <dgm:cxn modelId="{FEF608DF-2941-4D74-BAE7-E9ACCBE89CCE}" srcId="{8F5C604F-3177-4DC9-BF4D-2993BE432251}" destId="{50F71612-9D18-4AF8-B4E9-29B8CA045A46}" srcOrd="0" destOrd="0" parTransId="{17503549-B86C-4DED-99CE-52D28C68189E}" sibTransId="{0A304705-9347-4249-BFAC-22B896D7CA6B}"/>
    <dgm:cxn modelId="{46724170-801F-46C2-954A-FF381A152412}" type="presParOf" srcId="{4BFACBB5-EB71-4FC5-A83B-39DF2D5E3946}" destId="{FE1B7860-171A-4635-89DF-60F2D5D07830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5F0B3BB9-1475-4091-A4BD-4544693D43B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4D434CD-878E-46FE-81CC-0F8513111E83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Dev</a:t>
          </a:r>
        </a:p>
      </dgm:t>
    </dgm:pt>
    <dgm:pt modelId="{0CCCE76C-C174-458E-B86B-AEB0A07B70F4}" type="parTrans" cxnId="{A15E9B05-CE5E-4248-9C19-B3B20E367DC0}">
      <dgm:prSet/>
      <dgm:spPr/>
      <dgm:t>
        <a:bodyPr/>
        <a:lstStyle/>
        <a:p>
          <a:endParaRPr lang="en-US"/>
        </a:p>
      </dgm:t>
    </dgm:pt>
    <dgm:pt modelId="{23FC4A07-D28E-4916-9446-24E487B15FA1}" type="sibTrans" cxnId="{A15E9B05-CE5E-4248-9C19-B3B20E367DC0}">
      <dgm:prSet/>
      <dgm:spPr/>
      <dgm:t>
        <a:bodyPr/>
        <a:lstStyle/>
        <a:p>
          <a:endParaRPr lang="en-US"/>
        </a:p>
      </dgm:t>
    </dgm:pt>
    <dgm:pt modelId="{B62BE3FC-DCA9-4A12-8AAB-F0115BC923AE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Intake / </a:t>
          </a:r>
          <a:br>
            <a:rPr lang="en-US" dirty="0"/>
          </a:br>
          <a:r>
            <a:rPr lang="en-US" dirty="0"/>
            <a:t>Ops Acceptance</a:t>
          </a:r>
        </a:p>
      </dgm:t>
    </dgm:pt>
    <dgm:pt modelId="{EA80363A-CAA1-4B4F-8FCC-65C8BE5354F7}" type="parTrans" cxnId="{E5E67DC4-EF7E-4411-9AFF-06C7E7626647}">
      <dgm:prSet/>
      <dgm:spPr/>
      <dgm:t>
        <a:bodyPr/>
        <a:lstStyle/>
        <a:p>
          <a:endParaRPr lang="en-US"/>
        </a:p>
      </dgm:t>
    </dgm:pt>
    <dgm:pt modelId="{B6339CF6-72E2-4990-9BEF-65491A4DBC21}" type="sibTrans" cxnId="{E5E67DC4-EF7E-4411-9AFF-06C7E7626647}">
      <dgm:prSet/>
      <dgm:spPr/>
      <dgm:t>
        <a:bodyPr/>
        <a:lstStyle/>
        <a:p>
          <a:endParaRPr lang="en-US"/>
        </a:p>
      </dgm:t>
    </dgm:pt>
    <dgm:pt modelId="{672BF1EB-40A3-4E68-A41C-A4894A181F48}" type="pres">
      <dgm:prSet presAssocID="{5F0B3BB9-1475-4091-A4BD-4544693D43BD}" presName="Name0" presStyleCnt="0">
        <dgm:presLayoutVars>
          <dgm:dir/>
          <dgm:animLvl val="lvl"/>
          <dgm:resizeHandles val="exact"/>
        </dgm:presLayoutVars>
      </dgm:prSet>
      <dgm:spPr/>
    </dgm:pt>
    <dgm:pt modelId="{EDB0012B-143E-4015-BD9E-BE1458CA61E5}" type="pres">
      <dgm:prSet presAssocID="{04D434CD-878E-46FE-81CC-0F8513111E83}" presName="parTxOnly" presStyleLbl="node1" presStyleIdx="0" presStyleCnt="2">
        <dgm:presLayoutVars>
          <dgm:chMax val="0"/>
          <dgm:chPref val="0"/>
          <dgm:bulletEnabled val="1"/>
        </dgm:presLayoutVars>
      </dgm:prSet>
      <dgm:spPr/>
    </dgm:pt>
    <dgm:pt modelId="{C53B5375-5460-4890-800C-44BD7A899D98}" type="pres">
      <dgm:prSet presAssocID="{23FC4A07-D28E-4916-9446-24E487B15FA1}" presName="parTxOnlySpace" presStyleCnt="0"/>
      <dgm:spPr/>
    </dgm:pt>
    <dgm:pt modelId="{DA4E73B6-1855-41B0-80E2-4A464D72FB87}" type="pres">
      <dgm:prSet presAssocID="{B62BE3FC-DCA9-4A12-8AAB-F0115BC923AE}" presName="parTxOnly" presStyleLbl="node1" presStyleIdx="1" presStyleCnt="2">
        <dgm:presLayoutVars>
          <dgm:chMax val="0"/>
          <dgm:chPref val="0"/>
          <dgm:bulletEnabled val="1"/>
        </dgm:presLayoutVars>
      </dgm:prSet>
      <dgm:spPr/>
    </dgm:pt>
  </dgm:ptLst>
  <dgm:cxnLst>
    <dgm:cxn modelId="{A15E9B05-CE5E-4248-9C19-B3B20E367DC0}" srcId="{5F0B3BB9-1475-4091-A4BD-4544693D43BD}" destId="{04D434CD-878E-46FE-81CC-0F8513111E83}" srcOrd="0" destOrd="0" parTransId="{0CCCE76C-C174-458E-B86B-AEB0A07B70F4}" sibTransId="{23FC4A07-D28E-4916-9446-24E487B15FA1}"/>
    <dgm:cxn modelId="{086BD05E-D19A-402B-ADD7-C1553F4DCE61}" type="presOf" srcId="{B62BE3FC-DCA9-4A12-8AAB-F0115BC923AE}" destId="{DA4E73B6-1855-41B0-80E2-4A464D72FB87}" srcOrd="0" destOrd="0" presId="urn:microsoft.com/office/officeart/2005/8/layout/chevron1"/>
    <dgm:cxn modelId="{B2905CBF-8714-43EF-896F-7AACDB7503ED}" type="presOf" srcId="{5F0B3BB9-1475-4091-A4BD-4544693D43BD}" destId="{672BF1EB-40A3-4E68-A41C-A4894A181F48}" srcOrd="0" destOrd="0" presId="urn:microsoft.com/office/officeart/2005/8/layout/chevron1"/>
    <dgm:cxn modelId="{6341A4C1-C5CB-43E8-AB5C-25DEDA77DCEC}" type="presOf" srcId="{04D434CD-878E-46FE-81CC-0F8513111E83}" destId="{EDB0012B-143E-4015-BD9E-BE1458CA61E5}" srcOrd="0" destOrd="0" presId="urn:microsoft.com/office/officeart/2005/8/layout/chevron1"/>
    <dgm:cxn modelId="{E5E67DC4-EF7E-4411-9AFF-06C7E7626647}" srcId="{5F0B3BB9-1475-4091-A4BD-4544693D43BD}" destId="{B62BE3FC-DCA9-4A12-8AAB-F0115BC923AE}" srcOrd="1" destOrd="0" parTransId="{EA80363A-CAA1-4B4F-8FCC-65C8BE5354F7}" sibTransId="{B6339CF6-72E2-4990-9BEF-65491A4DBC21}"/>
    <dgm:cxn modelId="{393821EE-0AD0-4B0E-8620-35A364CC7027}" type="presParOf" srcId="{672BF1EB-40A3-4E68-A41C-A4894A181F48}" destId="{EDB0012B-143E-4015-BD9E-BE1458CA61E5}" srcOrd="0" destOrd="0" presId="urn:microsoft.com/office/officeart/2005/8/layout/chevron1"/>
    <dgm:cxn modelId="{528F74B6-4799-4459-9B6C-83FFCA574848}" type="presParOf" srcId="{672BF1EB-40A3-4E68-A41C-A4894A181F48}" destId="{C53B5375-5460-4890-800C-44BD7A899D98}" srcOrd="1" destOrd="0" presId="urn:microsoft.com/office/officeart/2005/8/layout/chevron1"/>
    <dgm:cxn modelId="{BFBCA5D8-A3B4-4C4C-9E7E-20A24A189B6F}" type="presParOf" srcId="{672BF1EB-40A3-4E68-A41C-A4894A181F48}" destId="{DA4E73B6-1855-41B0-80E2-4A464D72FB87}" srcOrd="2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5F0B3BB9-1475-4091-A4BD-4544693D43B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4D434CD-878E-46FE-81CC-0F8513111E83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Dev</a:t>
          </a:r>
        </a:p>
      </dgm:t>
    </dgm:pt>
    <dgm:pt modelId="{0CCCE76C-C174-458E-B86B-AEB0A07B70F4}" type="parTrans" cxnId="{A15E9B05-CE5E-4248-9C19-B3B20E367DC0}">
      <dgm:prSet/>
      <dgm:spPr/>
      <dgm:t>
        <a:bodyPr/>
        <a:lstStyle/>
        <a:p>
          <a:endParaRPr lang="en-US"/>
        </a:p>
      </dgm:t>
    </dgm:pt>
    <dgm:pt modelId="{23FC4A07-D28E-4916-9446-24E487B15FA1}" type="sibTrans" cxnId="{A15E9B05-CE5E-4248-9C19-B3B20E367DC0}">
      <dgm:prSet/>
      <dgm:spPr/>
      <dgm:t>
        <a:bodyPr/>
        <a:lstStyle/>
        <a:p>
          <a:endParaRPr lang="en-US"/>
        </a:p>
      </dgm:t>
    </dgm:pt>
    <dgm:pt modelId="{95253A17-B78C-483C-AA33-67E8260DEC76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Deploy / Rollout / Activate</a:t>
          </a:r>
        </a:p>
      </dgm:t>
    </dgm:pt>
    <dgm:pt modelId="{3127D9C3-A3F8-45CD-AAFD-D260E41875FF}" type="parTrans" cxnId="{8108434B-58A9-432A-86BB-42D9A77227A2}">
      <dgm:prSet/>
      <dgm:spPr/>
      <dgm:t>
        <a:bodyPr/>
        <a:lstStyle/>
        <a:p>
          <a:endParaRPr lang="en-US"/>
        </a:p>
      </dgm:t>
    </dgm:pt>
    <dgm:pt modelId="{4231CE74-E380-48A1-924F-2F3E5FDDDF05}" type="sibTrans" cxnId="{8108434B-58A9-432A-86BB-42D9A77227A2}">
      <dgm:prSet/>
      <dgm:spPr/>
      <dgm:t>
        <a:bodyPr/>
        <a:lstStyle/>
        <a:p>
          <a:endParaRPr lang="en-US"/>
        </a:p>
      </dgm:t>
    </dgm:pt>
    <dgm:pt modelId="{B62BE3FC-DCA9-4A12-8AAB-F0115BC923AE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Intake / </a:t>
          </a:r>
          <a:br>
            <a:rPr lang="en-US" dirty="0"/>
          </a:br>
          <a:r>
            <a:rPr lang="en-US" dirty="0"/>
            <a:t>Ops Acceptance</a:t>
          </a:r>
        </a:p>
      </dgm:t>
    </dgm:pt>
    <dgm:pt modelId="{EA80363A-CAA1-4B4F-8FCC-65C8BE5354F7}" type="parTrans" cxnId="{E5E67DC4-EF7E-4411-9AFF-06C7E7626647}">
      <dgm:prSet/>
      <dgm:spPr/>
      <dgm:t>
        <a:bodyPr/>
        <a:lstStyle/>
        <a:p>
          <a:endParaRPr lang="en-US"/>
        </a:p>
      </dgm:t>
    </dgm:pt>
    <dgm:pt modelId="{B6339CF6-72E2-4990-9BEF-65491A4DBC21}" type="sibTrans" cxnId="{E5E67DC4-EF7E-4411-9AFF-06C7E7626647}">
      <dgm:prSet/>
      <dgm:spPr/>
      <dgm:t>
        <a:bodyPr/>
        <a:lstStyle/>
        <a:p>
          <a:endParaRPr lang="en-US"/>
        </a:p>
      </dgm:t>
    </dgm:pt>
    <dgm:pt modelId="{672BF1EB-40A3-4E68-A41C-A4894A181F48}" type="pres">
      <dgm:prSet presAssocID="{5F0B3BB9-1475-4091-A4BD-4544693D43BD}" presName="Name0" presStyleCnt="0">
        <dgm:presLayoutVars>
          <dgm:dir/>
          <dgm:animLvl val="lvl"/>
          <dgm:resizeHandles val="exact"/>
        </dgm:presLayoutVars>
      </dgm:prSet>
      <dgm:spPr/>
    </dgm:pt>
    <dgm:pt modelId="{EDB0012B-143E-4015-BD9E-BE1458CA61E5}" type="pres">
      <dgm:prSet presAssocID="{04D434CD-878E-46FE-81CC-0F8513111E83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53B5375-5460-4890-800C-44BD7A899D98}" type="pres">
      <dgm:prSet presAssocID="{23FC4A07-D28E-4916-9446-24E487B15FA1}" presName="parTxOnlySpace" presStyleCnt="0"/>
      <dgm:spPr/>
    </dgm:pt>
    <dgm:pt modelId="{DA4E73B6-1855-41B0-80E2-4A464D72FB87}" type="pres">
      <dgm:prSet presAssocID="{B62BE3FC-DCA9-4A12-8AAB-F0115BC923A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BB91CC5-5224-436B-BF3E-6DBB356FD900}" type="pres">
      <dgm:prSet presAssocID="{B6339CF6-72E2-4990-9BEF-65491A4DBC21}" presName="parTxOnlySpace" presStyleCnt="0"/>
      <dgm:spPr/>
    </dgm:pt>
    <dgm:pt modelId="{EE830907-BAC8-4B18-BDBB-7EC6A912C744}" type="pres">
      <dgm:prSet presAssocID="{95253A17-B78C-483C-AA33-67E8260DEC76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15E9B05-CE5E-4248-9C19-B3B20E367DC0}" srcId="{5F0B3BB9-1475-4091-A4BD-4544693D43BD}" destId="{04D434CD-878E-46FE-81CC-0F8513111E83}" srcOrd="0" destOrd="0" parTransId="{0CCCE76C-C174-458E-B86B-AEB0A07B70F4}" sibTransId="{23FC4A07-D28E-4916-9446-24E487B15FA1}"/>
    <dgm:cxn modelId="{086BD05E-D19A-402B-ADD7-C1553F4DCE61}" type="presOf" srcId="{B62BE3FC-DCA9-4A12-8AAB-F0115BC923AE}" destId="{DA4E73B6-1855-41B0-80E2-4A464D72FB87}" srcOrd="0" destOrd="0" presId="urn:microsoft.com/office/officeart/2005/8/layout/chevron1"/>
    <dgm:cxn modelId="{8108434B-58A9-432A-86BB-42D9A77227A2}" srcId="{5F0B3BB9-1475-4091-A4BD-4544693D43BD}" destId="{95253A17-B78C-483C-AA33-67E8260DEC76}" srcOrd="2" destOrd="0" parTransId="{3127D9C3-A3F8-45CD-AAFD-D260E41875FF}" sibTransId="{4231CE74-E380-48A1-924F-2F3E5FDDDF05}"/>
    <dgm:cxn modelId="{E3737296-7E61-47ED-9F48-F53C3F0F4F20}" type="presOf" srcId="{95253A17-B78C-483C-AA33-67E8260DEC76}" destId="{EE830907-BAC8-4B18-BDBB-7EC6A912C744}" srcOrd="0" destOrd="0" presId="urn:microsoft.com/office/officeart/2005/8/layout/chevron1"/>
    <dgm:cxn modelId="{B2905CBF-8714-43EF-896F-7AACDB7503ED}" type="presOf" srcId="{5F0B3BB9-1475-4091-A4BD-4544693D43BD}" destId="{672BF1EB-40A3-4E68-A41C-A4894A181F48}" srcOrd="0" destOrd="0" presId="urn:microsoft.com/office/officeart/2005/8/layout/chevron1"/>
    <dgm:cxn modelId="{6341A4C1-C5CB-43E8-AB5C-25DEDA77DCEC}" type="presOf" srcId="{04D434CD-878E-46FE-81CC-0F8513111E83}" destId="{EDB0012B-143E-4015-BD9E-BE1458CA61E5}" srcOrd="0" destOrd="0" presId="urn:microsoft.com/office/officeart/2005/8/layout/chevron1"/>
    <dgm:cxn modelId="{E5E67DC4-EF7E-4411-9AFF-06C7E7626647}" srcId="{5F0B3BB9-1475-4091-A4BD-4544693D43BD}" destId="{B62BE3FC-DCA9-4A12-8AAB-F0115BC923AE}" srcOrd="1" destOrd="0" parTransId="{EA80363A-CAA1-4B4F-8FCC-65C8BE5354F7}" sibTransId="{B6339CF6-72E2-4990-9BEF-65491A4DBC21}"/>
    <dgm:cxn modelId="{393821EE-0AD0-4B0E-8620-35A364CC7027}" type="presParOf" srcId="{672BF1EB-40A3-4E68-A41C-A4894A181F48}" destId="{EDB0012B-143E-4015-BD9E-BE1458CA61E5}" srcOrd="0" destOrd="0" presId="urn:microsoft.com/office/officeart/2005/8/layout/chevron1"/>
    <dgm:cxn modelId="{528F74B6-4799-4459-9B6C-83FFCA574848}" type="presParOf" srcId="{672BF1EB-40A3-4E68-A41C-A4894A181F48}" destId="{C53B5375-5460-4890-800C-44BD7A899D98}" srcOrd="1" destOrd="0" presId="urn:microsoft.com/office/officeart/2005/8/layout/chevron1"/>
    <dgm:cxn modelId="{BFBCA5D8-A3B4-4C4C-9E7E-20A24A189B6F}" type="presParOf" srcId="{672BF1EB-40A3-4E68-A41C-A4894A181F48}" destId="{DA4E73B6-1855-41B0-80E2-4A464D72FB87}" srcOrd="2" destOrd="0" presId="urn:microsoft.com/office/officeart/2005/8/layout/chevron1"/>
    <dgm:cxn modelId="{8AA37AE5-045F-4559-9DF8-4A4CCCD3CE4A}" type="presParOf" srcId="{672BF1EB-40A3-4E68-A41C-A4894A181F48}" destId="{0BB91CC5-5224-436B-BF3E-6DBB356FD900}" srcOrd="3" destOrd="0" presId="urn:microsoft.com/office/officeart/2005/8/layout/chevron1"/>
    <dgm:cxn modelId="{E65C85D5-FD72-46DD-8598-2803B7932E2B}" type="presParOf" srcId="{672BF1EB-40A3-4E68-A41C-A4894A181F48}" destId="{EE830907-BAC8-4B18-BDBB-7EC6A912C74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F5C604F-3177-4DC9-BF4D-2993BE43225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0F71612-9D18-4AF8-B4E9-29B8CA045A46}">
      <dgm:prSet phldrT="[Text]"/>
      <dgm:spPr/>
      <dgm:t>
        <a:bodyPr/>
        <a:lstStyle/>
        <a:p>
          <a:r>
            <a:rPr lang="en-US" dirty="0"/>
            <a:t>Observe</a:t>
          </a:r>
        </a:p>
      </dgm:t>
    </dgm:pt>
    <dgm:pt modelId="{17503549-B86C-4DED-99CE-52D28C68189E}" type="parTrans" cxnId="{FEF608DF-2941-4D74-BAE7-E9ACCBE89CCE}">
      <dgm:prSet/>
      <dgm:spPr/>
      <dgm:t>
        <a:bodyPr/>
        <a:lstStyle/>
        <a:p>
          <a:endParaRPr lang="en-US"/>
        </a:p>
      </dgm:t>
    </dgm:pt>
    <dgm:pt modelId="{0A304705-9347-4249-BFAC-22B896D7CA6B}" type="sibTrans" cxnId="{FEF608DF-2941-4D74-BAE7-E9ACCBE89CCE}">
      <dgm:prSet/>
      <dgm:spPr/>
      <dgm:t>
        <a:bodyPr/>
        <a:lstStyle/>
        <a:p>
          <a:endParaRPr lang="en-US"/>
        </a:p>
      </dgm:t>
    </dgm:pt>
    <dgm:pt modelId="{9A0B1A46-32BE-4FC7-A473-DFC58614A0D6}">
      <dgm:prSet phldrT="[Text]"/>
      <dgm:spPr/>
      <dgm:t>
        <a:bodyPr/>
        <a:lstStyle/>
        <a:p>
          <a:r>
            <a:rPr lang="en-US" dirty="0"/>
            <a:t>Interpret</a:t>
          </a:r>
        </a:p>
      </dgm:t>
    </dgm:pt>
    <dgm:pt modelId="{FD062CF4-7EA1-404E-B4D0-181D21DC3646}" type="parTrans" cxnId="{A845E9FE-A282-4C44-9574-5C5637B0FC3F}">
      <dgm:prSet/>
      <dgm:spPr/>
      <dgm:t>
        <a:bodyPr/>
        <a:lstStyle/>
        <a:p>
          <a:endParaRPr lang="en-US"/>
        </a:p>
      </dgm:t>
    </dgm:pt>
    <dgm:pt modelId="{32F859CF-1C98-42CA-BBF7-61604D1483A9}" type="sibTrans" cxnId="{A845E9FE-A282-4C44-9574-5C5637B0FC3F}">
      <dgm:prSet/>
      <dgm:spPr/>
      <dgm:t>
        <a:bodyPr/>
        <a:lstStyle/>
        <a:p>
          <a:endParaRPr lang="en-US"/>
        </a:p>
      </dgm:t>
    </dgm:pt>
    <dgm:pt modelId="{4E639E9E-B49D-46D2-B480-FFB9E9171B03}">
      <dgm:prSet phldrT="[Text]"/>
      <dgm:spPr>
        <a:solidFill>
          <a:schemeClr val="accent6">
            <a:lumMod val="60000"/>
            <a:lumOff val="40000"/>
          </a:schemeClr>
        </a:solidFill>
      </dgm:spPr>
      <dgm:t>
        <a:bodyPr/>
        <a:lstStyle/>
        <a:p>
          <a:r>
            <a:rPr lang="en-US" dirty="0"/>
            <a:t>Act</a:t>
          </a:r>
        </a:p>
      </dgm:t>
    </dgm:pt>
    <dgm:pt modelId="{D4B045E5-282F-49F9-86A9-4CF7106529B8}" type="parTrans" cxnId="{9954FE6D-DD8C-43BA-903D-94BD3D6C0983}">
      <dgm:prSet/>
      <dgm:spPr/>
      <dgm:t>
        <a:bodyPr/>
        <a:lstStyle/>
        <a:p>
          <a:endParaRPr lang="en-US"/>
        </a:p>
      </dgm:t>
    </dgm:pt>
    <dgm:pt modelId="{5CA6A34B-3F4F-43E5-9DE6-6912222ED5A5}" type="sibTrans" cxnId="{9954FE6D-DD8C-43BA-903D-94BD3D6C0983}">
      <dgm:prSet/>
      <dgm:spPr/>
      <dgm:t>
        <a:bodyPr/>
        <a:lstStyle/>
        <a:p>
          <a:endParaRPr lang="en-US"/>
        </a:p>
      </dgm:t>
    </dgm:pt>
    <dgm:pt modelId="{12A728B3-B05D-42ED-A1DD-056278E47238}">
      <dgm:prSet phldrT="[Text]"/>
      <dgm:spPr/>
      <dgm:t>
        <a:bodyPr/>
        <a:lstStyle/>
        <a:p>
          <a:r>
            <a:rPr lang="en-US" dirty="0"/>
            <a:t>Learn &amp; Improve</a:t>
          </a:r>
        </a:p>
      </dgm:t>
    </dgm:pt>
    <dgm:pt modelId="{0FFABFDA-654C-4339-892B-D08E65914D1A}" type="parTrans" cxnId="{0741781A-4637-49BB-B294-A225E2194D36}">
      <dgm:prSet/>
      <dgm:spPr/>
      <dgm:t>
        <a:bodyPr/>
        <a:lstStyle/>
        <a:p>
          <a:endParaRPr lang="en-US"/>
        </a:p>
      </dgm:t>
    </dgm:pt>
    <dgm:pt modelId="{AB0AE530-9DFE-4C01-AA82-A7E544809EE3}" type="sibTrans" cxnId="{0741781A-4637-49BB-B294-A225E2194D36}">
      <dgm:prSet/>
      <dgm:spPr/>
      <dgm:t>
        <a:bodyPr/>
        <a:lstStyle/>
        <a:p>
          <a:endParaRPr lang="en-US"/>
        </a:p>
      </dgm:t>
    </dgm:pt>
    <dgm:pt modelId="{4BFACBB5-EB71-4FC5-A83B-39DF2D5E3946}" type="pres">
      <dgm:prSet presAssocID="{8F5C604F-3177-4DC9-BF4D-2993BE432251}" presName="Name0" presStyleCnt="0">
        <dgm:presLayoutVars>
          <dgm:dir/>
          <dgm:animLvl val="lvl"/>
          <dgm:resizeHandles val="exact"/>
        </dgm:presLayoutVars>
      </dgm:prSet>
      <dgm:spPr/>
    </dgm:pt>
    <dgm:pt modelId="{FE1B7860-171A-4635-89DF-60F2D5D07830}" type="pres">
      <dgm:prSet presAssocID="{50F71612-9D18-4AF8-B4E9-29B8CA045A46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DD88BB5-2B8B-4146-BF8D-2B416CEF5423}" type="pres">
      <dgm:prSet presAssocID="{0A304705-9347-4249-BFAC-22B896D7CA6B}" presName="parTxOnlySpace" presStyleCnt="0"/>
      <dgm:spPr/>
    </dgm:pt>
    <dgm:pt modelId="{FFE9B7E4-25ED-4D6B-A276-B114955FD438}" type="pres">
      <dgm:prSet presAssocID="{9A0B1A46-32BE-4FC7-A473-DFC58614A0D6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89AEA51-5BF4-4D4E-9DA0-0EBBF6046049}" type="pres">
      <dgm:prSet presAssocID="{32F859CF-1C98-42CA-BBF7-61604D1483A9}" presName="parTxOnlySpace" presStyleCnt="0"/>
      <dgm:spPr/>
    </dgm:pt>
    <dgm:pt modelId="{F3B093F1-0F32-45F6-A28F-DAC22836D24A}" type="pres">
      <dgm:prSet presAssocID="{4E639E9E-B49D-46D2-B480-FFB9E9171B0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5D779C1-7850-48B5-A7CE-C80F4B546DF3}" type="pres">
      <dgm:prSet presAssocID="{5CA6A34B-3F4F-43E5-9DE6-6912222ED5A5}" presName="parTxOnlySpace" presStyleCnt="0"/>
      <dgm:spPr/>
    </dgm:pt>
    <dgm:pt modelId="{178DADE0-45FB-4793-AAA9-134F0EBD8194}" type="pres">
      <dgm:prSet presAssocID="{12A728B3-B05D-42ED-A1DD-056278E4723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741781A-4637-49BB-B294-A225E2194D36}" srcId="{8F5C604F-3177-4DC9-BF4D-2993BE432251}" destId="{12A728B3-B05D-42ED-A1DD-056278E47238}" srcOrd="3" destOrd="0" parTransId="{0FFABFDA-654C-4339-892B-D08E65914D1A}" sibTransId="{AB0AE530-9DFE-4C01-AA82-A7E544809EE3}"/>
    <dgm:cxn modelId="{FBB89021-BFB1-4522-85BD-16F275EA7CF3}" type="presOf" srcId="{8F5C604F-3177-4DC9-BF4D-2993BE432251}" destId="{4BFACBB5-EB71-4FC5-A83B-39DF2D5E3946}" srcOrd="0" destOrd="0" presId="urn:microsoft.com/office/officeart/2005/8/layout/chevron1"/>
    <dgm:cxn modelId="{E95C1F25-B8CB-492C-9A05-67E2A7F5A0B2}" type="presOf" srcId="{50F71612-9D18-4AF8-B4E9-29B8CA045A46}" destId="{FE1B7860-171A-4635-89DF-60F2D5D07830}" srcOrd="0" destOrd="0" presId="urn:microsoft.com/office/officeart/2005/8/layout/chevron1"/>
    <dgm:cxn modelId="{28ADCF3A-504D-4E5C-8EEC-12C28465CA80}" type="presOf" srcId="{9A0B1A46-32BE-4FC7-A473-DFC58614A0D6}" destId="{FFE9B7E4-25ED-4D6B-A276-B114955FD438}" srcOrd="0" destOrd="0" presId="urn:microsoft.com/office/officeart/2005/8/layout/chevron1"/>
    <dgm:cxn modelId="{9954FE6D-DD8C-43BA-903D-94BD3D6C0983}" srcId="{8F5C604F-3177-4DC9-BF4D-2993BE432251}" destId="{4E639E9E-B49D-46D2-B480-FFB9E9171B03}" srcOrd="2" destOrd="0" parTransId="{D4B045E5-282F-49F9-86A9-4CF7106529B8}" sibTransId="{5CA6A34B-3F4F-43E5-9DE6-6912222ED5A5}"/>
    <dgm:cxn modelId="{49371C55-F851-4A48-87BB-518F573A7E2A}" type="presOf" srcId="{12A728B3-B05D-42ED-A1DD-056278E47238}" destId="{178DADE0-45FB-4793-AAA9-134F0EBD8194}" srcOrd="0" destOrd="0" presId="urn:microsoft.com/office/officeart/2005/8/layout/chevron1"/>
    <dgm:cxn modelId="{FEF608DF-2941-4D74-BAE7-E9ACCBE89CCE}" srcId="{8F5C604F-3177-4DC9-BF4D-2993BE432251}" destId="{50F71612-9D18-4AF8-B4E9-29B8CA045A46}" srcOrd="0" destOrd="0" parTransId="{17503549-B86C-4DED-99CE-52D28C68189E}" sibTransId="{0A304705-9347-4249-BFAC-22B896D7CA6B}"/>
    <dgm:cxn modelId="{8C21C4F8-0E11-4E9F-B2E6-90845B3A4A17}" type="presOf" srcId="{4E639E9E-B49D-46D2-B480-FFB9E9171B03}" destId="{F3B093F1-0F32-45F6-A28F-DAC22836D24A}" srcOrd="0" destOrd="0" presId="urn:microsoft.com/office/officeart/2005/8/layout/chevron1"/>
    <dgm:cxn modelId="{A845E9FE-A282-4C44-9574-5C5637B0FC3F}" srcId="{8F5C604F-3177-4DC9-BF4D-2993BE432251}" destId="{9A0B1A46-32BE-4FC7-A473-DFC58614A0D6}" srcOrd="1" destOrd="0" parTransId="{FD062CF4-7EA1-404E-B4D0-181D21DC3646}" sibTransId="{32F859CF-1C98-42CA-BBF7-61604D1483A9}"/>
    <dgm:cxn modelId="{46724170-801F-46C2-954A-FF381A152412}" type="presParOf" srcId="{4BFACBB5-EB71-4FC5-A83B-39DF2D5E3946}" destId="{FE1B7860-171A-4635-89DF-60F2D5D07830}" srcOrd="0" destOrd="0" presId="urn:microsoft.com/office/officeart/2005/8/layout/chevron1"/>
    <dgm:cxn modelId="{7ACC6704-EE4F-4B06-8B4B-9088A7651137}" type="presParOf" srcId="{4BFACBB5-EB71-4FC5-A83B-39DF2D5E3946}" destId="{3DD88BB5-2B8B-4146-BF8D-2B416CEF5423}" srcOrd="1" destOrd="0" presId="urn:microsoft.com/office/officeart/2005/8/layout/chevron1"/>
    <dgm:cxn modelId="{2A888124-E538-47F3-B37F-501ACC6B12DE}" type="presParOf" srcId="{4BFACBB5-EB71-4FC5-A83B-39DF2D5E3946}" destId="{FFE9B7E4-25ED-4D6B-A276-B114955FD438}" srcOrd="2" destOrd="0" presId="urn:microsoft.com/office/officeart/2005/8/layout/chevron1"/>
    <dgm:cxn modelId="{4730B318-51D1-4A0B-A02F-9CB9589DCFBF}" type="presParOf" srcId="{4BFACBB5-EB71-4FC5-A83B-39DF2D5E3946}" destId="{E89AEA51-5BF4-4D4E-9DA0-0EBBF6046049}" srcOrd="3" destOrd="0" presId="urn:microsoft.com/office/officeart/2005/8/layout/chevron1"/>
    <dgm:cxn modelId="{3FA1E8DD-BC5B-4DAE-8B6C-7E8D4A42CB46}" type="presParOf" srcId="{4BFACBB5-EB71-4FC5-A83B-39DF2D5E3946}" destId="{F3B093F1-0F32-45F6-A28F-DAC22836D24A}" srcOrd="4" destOrd="0" presId="urn:microsoft.com/office/officeart/2005/8/layout/chevron1"/>
    <dgm:cxn modelId="{9FABF85B-31BB-45A3-BA7D-F50CD14F777A}" type="presParOf" srcId="{4BFACBB5-EB71-4FC5-A83B-39DF2D5E3946}" destId="{D5D779C1-7850-48B5-A7CE-C80F4B546DF3}" srcOrd="5" destOrd="0" presId="urn:microsoft.com/office/officeart/2005/8/layout/chevron1"/>
    <dgm:cxn modelId="{EB406A89-2DFF-42D8-948D-321EB62D4F26}" type="presParOf" srcId="{4BFACBB5-EB71-4FC5-A83B-39DF2D5E3946}" destId="{178DADE0-45FB-4793-AAA9-134F0EBD8194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F5C604F-3177-4DC9-BF4D-2993BE43225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0F71612-9D18-4AF8-B4E9-29B8CA045A46}">
      <dgm:prSet phldrT="[Text]" custT="1"/>
      <dgm:spPr/>
      <dgm:t>
        <a:bodyPr/>
        <a:lstStyle/>
        <a:p>
          <a:r>
            <a:rPr lang="en-US" sz="1400" dirty="0"/>
            <a:t>Routine Management</a:t>
          </a:r>
        </a:p>
      </dgm:t>
    </dgm:pt>
    <dgm:pt modelId="{17503549-B86C-4DED-99CE-52D28C68189E}" type="parTrans" cxnId="{FEF608DF-2941-4D74-BAE7-E9ACCBE89CCE}">
      <dgm:prSet/>
      <dgm:spPr/>
      <dgm:t>
        <a:bodyPr/>
        <a:lstStyle/>
        <a:p>
          <a:endParaRPr lang="en-US" sz="1200"/>
        </a:p>
      </dgm:t>
    </dgm:pt>
    <dgm:pt modelId="{0A304705-9347-4249-BFAC-22B896D7CA6B}" type="sibTrans" cxnId="{FEF608DF-2941-4D74-BAE7-E9ACCBE89CCE}">
      <dgm:prSet/>
      <dgm:spPr/>
      <dgm:t>
        <a:bodyPr/>
        <a:lstStyle/>
        <a:p>
          <a:endParaRPr lang="en-US" sz="1200"/>
        </a:p>
      </dgm:t>
    </dgm:pt>
    <dgm:pt modelId="{4BFACBB5-EB71-4FC5-A83B-39DF2D5E3946}" type="pres">
      <dgm:prSet presAssocID="{8F5C604F-3177-4DC9-BF4D-2993BE432251}" presName="Name0" presStyleCnt="0">
        <dgm:presLayoutVars>
          <dgm:dir/>
          <dgm:animLvl val="lvl"/>
          <dgm:resizeHandles val="exact"/>
        </dgm:presLayoutVars>
      </dgm:prSet>
      <dgm:spPr/>
    </dgm:pt>
    <dgm:pt modelId="{FE1B7860-171A-4635-89DF-60F2D5D07830}" type="pres">
      <dgm:prSet presAssocID="{50F71612-9D18-4AF8-B4E9-29B8CA045A46}" presName="parTxOnly" presStyleLbl="node1" presStyleIdx="0" presStyleCnt="1">
        <dgm:presLayoutVars>
          <dgm:chMax val="0"/>
          <dgm:chPref val="0"/>
          <dgm:bulletEnabled val="1"/>
        </dgm:presLayoutVars>
      </dgm:prSet>
      <dgm:spPr/>
    </dgm:pt>
  </dgm:ptLst>
  <dgm:cxnLst>
    <dgm:cxn modelId="{FBB89021-BFB1-4522-85BD-16F275EA7CF3}" type="presOf" srcId="{8F5C604F-3177-4DC9-BF4D-2993BE432251}" destId="{4BFACBB5-EB71-4FC5-A83B-39DF2D5E3946}" srcOrd="0" destOrd="0" presId="urn:microsoft.com/office/officeart/2005/8/layout/chevron1"/>
    <dgm:cxn modelId="{E95C1F25-B8CB-492C-9A05-67E2A7F5A0B2}" type="presOf" srcId="{50F71612-9D18-4AF8-B4E9-29B8CA045A46}" destId="{FE1B7860-171A-4635-89DF-60F2D5D07830}" srcOrd="0" destOrd="0" presId="urn:microsoft.com/office/officeart/2005/8/layout/chevron1"/>
    <dgm:cxn modelId="{FEF608DF-2941-4D74-BAE7-E9ACCBE89CCE}" srcId="{8F5C604F-3177-4DC9-BF4D-2993BE432251}" destId="{50F71612-9D18-4AF8-B4E9-29B8CA045A46}" srcOrd="0" destOrd="0" parTransId="{17503549-B86C-4DED-99CE-52D28C68189E}" sibTransId="{0A304705-9347-4249-BFAC-22B896D7CA6B}"/>
    <dgm:cxn modelId="{46724170-801F-46C2-954A-FF381A152412}" type="presParOf" srcId="{4BFACBB5-EB71-4FC5-A83B-39DF2D5E3946}" destId="{FE1B7860-171A-4635-89DF-60F2D5D07830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8F5C604F-3177-4DC9-BF4D-2993BE43225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0F71612-9D18-4AF8-B4E9-29B8CA045A46}">
      <dgm:prSet phldrT="[Text]" custT="1"/>
      <dgm:spPr/>
      <dgm:t>
        <a:bodyPr/>
        <a:lstStyle/>
        <a:p>
          <a:r>
            <a:rPr lang="en-US" sz="1400" dirty="0"/>
            <a:t>Fire drills / Chao(p)s Testing</a:t>
          </a:r>
        </a:p>
      </dgm:t>
    </dgm:pt>
    <dgm:pt modelId="{17503549-B86C-4DED-99CE-52D28C68189E}" type="parTrans" cxnId="{FEF608DF-2941-4D74-BAE7-E9ACCBE89CCE}">
      <dgm:prSet/>
      <dgm:spPr/>
      <dgm:t>
        <a:bodyPr/>
        <a:lstStyle/>
        <a:p>
          <a:endParaRPr lang="en-US" sz="1200"/>
        </a:p>
      </dgm:t>
    </dgm:pt>
    <dgm:pt modelId="{0A304705-9347-4249-BFAC-22B896D7CA6B}" type="sibTrans" cxnId="{FEF608DF-2941-4D74-BAE7-E9ACCBE89CCE}">
      <dgm:prSet/>
      <dgm:spPr/>
      <dgm:t>
        <a:bodyPr/>
        <a:lstStyle/>
        <a:p>
          <a:endParaRPr lang="en-US" sz="1200"/>
        </a:p>
      </dgm:t>
    </dgm:pt>
    <dgm:pt modelId="{4BFACBB5-EB71-4FC5-A83B-39DF2D5E3946}" type="pres">
      <dgm:prSet presAssocID="{8F5C604F-3177-4DC9-BF4D-2993BE432251}" presName="Name0" presStyleCnt="0">
        <dgm:presLayoutVars>
          <dgm:dir/>
          <dgm:animLvl val="lvl"/>
          <dgm:resizeHandles val="exact"/>
        </dgm:presLayoutVars>
      </dgm:prSet>
      <dgm:spPr/>
    </dgm:pt>
    <dgm:pt modelId="{FE1B7860-171A-4635-89DF-60F2D5D07830}" type="pres">
      <dgm:prSet presAssocID="{50F71612-9D18-4AF8-B4E9-29B8CA045A46}" presName="parTxOnly" presStyleLbl="node1" presStyleIdx="0" presStyleCnt="1" custLinFactNeighborY="-1512">
        <dgm:presLayoutVars>
          <dgm:chMax val="0"/>
          <dgm:chPref val="0"/>
          <dgm:bulletEnabled val="1"/>
        </dgm:presLayoutVars>
      </dgm:prSet>
      <dgm:spPr/>
    </dgm:pt>
  </dgm:ptLst>
  <dgm:cxnLst>
    <dgm:cxn modelId="{FBB89021-BFB1-4522-85BD-16F275EA7CF3}" type="presOf" srcId="{8F5C604F-3177-4DC9-BF4D-2993BE432251}" destId="{4BFACBB5-EB71-4FC5-A83B-39DF2D5E3946}" srcOrd="0" destOrd="0" presId="urn:microsoft.com/office/officeart/2005/8/layout/chevron1"/>
    <dgm:cxn modelId="{E95C1F25-B8CB-492C-9A05-67E2A7F5A0B2}" type="presOf" srcId="{50F71612-9D18-4AF8-B4E9-29B8CA045A46}" destId="{FE1B7860-171A-4635-89DF-60F2D5D07830}" srcOrd="0" destOrd="0" presId="urn:microsoft.com/office/officeart/2005/8/layout/chevron1"/>
    <dgm:cxn modelId="{FEF608DF-2941-4D74-BAE7-E9ACCBE89CCE}" srcId="{8F5C604F-3177-4DC9-BF4D-2993BE432251}" destId="{50F71612-9D18-4AF8-B4E9-29B8CA045A46}" srcOrd="0" destOrd="0" parTransId="{17503549-B86C-4DED-99CE-52D28C68189E}" sibTransId="{0A304705-9347-4249-BFAC-22B896D7CA6B}"/>
    <dgm:cxn modelId="{46724170-801F-46C2-954A-FF381A152412}" type="presParOf" srcId="{4BFACBB5-EB71-4FC5-A83B-39DF2D5E3946}" destId="{FE1B7860-171A-4635-89DF-60F2D5D07830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8F5C604F-3177-4DC9-BF4D-2993BE43225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0F71612-9D18-4AF8-B4E9-29B8CA045A46}">
      <dgm:prSet phldrT="[Text]" custT="1"/>
      <dgm:spPr/>
      <dgm:t>
        <a:bodyPr/>
        <a:lstStyle/>
        <a:p>
          <a:r>
            <a:rPr lang="en-US" sz="1400" dirty="0"/>
            <a:t>Report &amp; Improve</a:t>
          </a:r>
        </a:p>
      </dgm:t>
    </dgm:pt>
    <dgm:pt modelId="{17503549-B86C-4DED-99CE-52D28C68189E}" type="parTrans" cxnId="{FEF608DF-2941-4D74-BAE7-E9ACCBE89CCE}">
      <dgm:prSet/>
      <dgm:spPr/>
      <dgm:t>
        <a:bodyPr/>
        <a:lstStyle/>
        <a:p>
          <a:endParaRPr lang="en-US" sz="1200"/>
        </a:p>
      </dgm:t>
    </dgm:pt>
    <dgm:pt modelId="{0A304705-9347-4249-BFAC-22B896D7CA6B}" type="sibTrans" cxnId="{FEF608DF-2941-4D74-BAE7-E9ACCBE89CCE}">
      <dgm:prSet/>
      <dgm:spPr/>
      <dgm:t>
        <a:bodyPr/>
        <a:lstStyle/>
        <a:p>
          <a:endParaRPr lang="en-US" sz="1200"/>
        </a:p>
      </dgm:t>
    </dgm:pt>
    <dgm:pt modelId="{4BFACBB5-EB71-4FC5-A83B-39DF2D5E3946}" type="pres">
      <dgm:prSet presAssocID="{8F5C604F-3177-4DC9-BF4D-2993BE432251}" presName="Name0" presStyleCnt="0">
        <dgm:presLayoutVars>
          <dgm:dir/>
          <dgm:animLvl val="lvl"/>
          <dgm:resizeHandles val="exact"/>
        </dgm:presLayoutVars>
      </dgm:prSet>
      <dgm:spPr/>
    </dgm:pt>
    <dgm:pt modelId="{FE1B7860-171A-4635-89DF-60F2D5D07830}" type="pres">
      <dgm:prSet presAssocID="{50F71612-9D18-4AF8-B4E9-29B8CA045A46}" presName="parTxOnly" presStyleLbl="node1" presStyleIdx="0" presStyleCnt="1" custLinFactY="17714" custLinFactNeighborX="-3136" custLinFactNeighborY="100000">
        <dgm:presLayoutVars>
          <dgm:chMax val="0"/>
          <dgm:chPref val="0"/>
          <dgm:bulletEnabled val="1"/>
        </dgm:presLayoutVars>
      </dgm:prSet>
      <dgm:spPr/>
    </dgm:pt>
  </dgm:ptLst>
  <dgm:cxnLst>
    <dgm:cxn modelId="{FBB89021-BFB1-4522-85BD-16F275EA7CF3}" type="presOf" srcId="{8F5C604F-3177-4DC9-BF4D-2993BE432251}" destId="{4BFACBB5-EB71-4FC5-A83B-39DF2D5E3946}" srcOrd="0" destOrd="0" presId="urn:microsoft.com/office/officeart/2005/8/layout/chevron1"/>
    <dgm:cxn modelId="{E95C1F25-B8CB-492C-9A05-67E2A7F5A0B2}" type="presOf" srcId="{50F71612-9D18-4AF8-B4E9-29B8CA045A46}" destId="{FE1B7860-171A-4635-89DF-60F2D5D07830}" srcOrd="0" destOrd="0" presId="urn:microsoft.com/office/officeart/2005/8/layout/chevron1"/>
    <dgm:cxn modelId="{FEF608DF-2941-4D74-BAE7-E9ACCBE89CCE}" srcId="{8F5C604F-3177-4DC9-BF4D-2993BE432251}" destId="{50F71612-9D18-4AF8-B4E9-29B8CA045A46}" srcOrd="0" destOrd="0" parTransId="{17503549-B86C-4DED-99CE-52D28C68189E}" sibTransId="{0A304705-9347-4249-BFAC-22B896D7CA6B}"/>
    <dgm:cxn modelId="{46724170-801F-46C2-954A-FF381A152412}" type="presParOf" srcId="{4BFACBB5-EB71-4FC5-A83B-39DF2D5E3946}" destId="{FE1B7860-171A-4635-89DF-60F2D5D07830}" srcOrd="0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5F902736-0EAF-4DDC-BF41-32A2A8BCCBEE}" type="doc">
      <dgm:prSet loTypeId="urn:microsoft.com/office/officeart/2005/8/layout/matrix1" loCatId="matrix" qsTypeId="urn:microsoft.com/office/officeart/2005/8/quickstyle/3d5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B09B9E2-4AC6-4E89-8D5F-FE0E404FF17B}">
      <dgm:prSet phldrT="[Text]"/>
      <dgm:spPr/>
      <dgm:t>
        <a:bodyPr/>
        <a:lstStyle/>
        <a:p>
          <a:r>
            <a:rPr lang="en-US" dirty="0"/>
            <a:t>DevOps</a:t>
          </a:r>
        </a:p>
      </dgm:t>
    </dgm:pt>
    <dgm:pt modelId="{F06FC9E1-6192-40E9-81A2-1B16169CABF1}" type="parTrans" cxnId="{DADB0EBD-2406-46AE-9E55-AF86FC621622}">
      <dgm:prSet/>
      <dgm:spPr/>
      <dgm:t>
        <a:bodyPr/>
        <a:lstStyle/>
        <a:p>
          <a:endParaRPr lang="en-US"/>
        </a:p>
      </dgm:t>
    </dgm:pt>
    <dgm:pt modelId="{4DE4F903-7B8C-4973-868D-30AFBAF19D23}" type="sibTrans" cxnId="{DADB0EBD-2406-46AE-9E55-AF86FC621622}">
      <dgm:prSet/>
      <dgm:spPr/>
      <dgm:t>
        <a:bodyPr/>
        <a:lstStyle/>
        <a:p>
          <a:endParaRPr lang="en-US"/>
        </a:p>
      </dgm:t>
    </dgm:pt>
    <dgm:pt modelId="{C9CD6FF3-DDC5-4A6B-AAF8-98837889B9BE}" type="pres">
      <dgm:prSet presAssocID="{5F902736-0EAF-4DDC-BF41-32A2A8BCCBEE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BBB3920-32D0-47C0-A769-5A80A63C9215}" type="pres">
      <dgm:prSet presAssocID="{5F902736-0EAF-4DDC-BF41-32A2A8BCCBEE}" presName="matrix" presStyleCnt="0"/>
      <dgm:spPr/>
    </dgm:pt>
    <dgm:pt modelId="{593AA01D-F8B6-4C72-9A92-EA37EB57B689}" type="pres">
      <dgm:prSet presAssocID="{5F902736-0EAF-4DDC-BF41-32A2A8BCCBEE}" presName="tile1" presStyleLbl="node1" presStyleIdx="0" presStyleCnt="4" custLinFactNeighborX="-10615"/>
      <dgm:spPr>
        <a:pattFill prst="pct80">
          <a:fgClr>
            <a:srgbClr val="009F3C"/>
          </a:fgClr>
          <a:bgClr>
            <a:schemeClr val="bg1"/>
          </a:bgClr>
        </a:pattFill>
      </dgm:spPr>
    </dgm:pt>
    <dgm:pt modelId="{ACC25973-3BFA-43E2-93D4-E2791E831C08}" type="pres">
      <dgm:prSet presAssocID="{5F902736-0EAF-4DDC-BF41-32A2A8BCCBEE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DE0910B-4BE5-408D-9504-DE82BA78C9B3}" type="pres">
      <dgm:prSet presAssocID="{5F902736-0EAF-4DDC-BF41-32A2A8BCCBEE}" presName="tile2" presStyleLbl="node1" presStyleIdx="1" presStyleCnt="4"/>
      <dgm:spPr>
        <a:pattFill prst="pct75">
          <a:fgClr>
            <a:srgbClr val="D9428F"/>
          </a:fgClr>
          <a:bgClr>
            <a:schemeClr val="bg1"/>
          </a:bgClr>
        </a:pattFill>
      </dgm:spPr>
    </dgm:pt>
    <dgm:pt modelId="{B6CFCFCB-2203-44F9-83E4-A056BAEE32FC}" type="pres">
      <dgm:prSet presAssocID="{5F902736-0EAF-4DDC-BF41-32A2A8BCCBEE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7A9CA68-5EA2-467A-A0FD-56CFB1D91F69}" type="pres">
      <dgm:prSet presAssocID="{5F902736-0EAF-4DDC-BF41-32A2A8BCCBEE}" presName="tile3" presStyleLbl="node1" presStyleIdx="2" presStyleCnt="4"/>
      <dgm:spPr>
        <a:pattFill prst="smGrid">
          <a:fgClr>
            <a:schemeClr val="accent4">
              <a:hueOff val="0"/>
              <a:satOff val="0"/>
              <a:lumOff val="0"/>
            </a:schemeClr>
          </a:fgClr>
          <a:bgClr>
            <a:schemeClr val="bg1"/>
          </a:bgClr>
        </a:pattFill>
      </dgm:spPr>
    </dgm:pt>
    <dgm:pt modelId="{653DE014-998D-4AEF-A8C3-26D5F6623426}" type="pres">
      <dgm:prSet presAssocID="{5F902736-0EAF-4DDC-BF41-32A2A8BCCBEE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F8133A6-2D60-476A-AD9A-3481277B81F1}" type="pres">
      <dgm:prSet presAssocID="{5F902736-0EAF-4DDC-BF41-32A2A8BCCBEE}" presName="tile4" presStyleLbl="node1" presStyleIdx="3" presStyleCnt="4"/>
      <dgm:spPr>
        <a:pattFill prst="smGrid">
          <a:fgClr>
            <a:schemeClr val="accent5">
              <a:hueOff val="0"/>
              <a:satOff val="0"/>
              <a:lumOff val="0"/>
            </a:schemeClr>
          </a:fgClr>
          <a:bgClr>
            <a:schemeClr val="bg1"/>
          </a:bgClr>
        </a:pattFill>
      </dgm:spPr>
    </dgm:pt>
    <dgm:pt modelId="{AA8E34BB-BFC6-414B-8E4D-8CA9C9585012}" type="pres">
      <dgm:prSet presAssocID="{5F902736-0EAF-4DDC-BF41-32A2A8BCCBEE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49CD6879-A181-4725-8B28-4840C76E2187}" type="pres">
      <dgm:prSet presAssocID="{5F902736-0EAF-4DDC-BF41-32A2A8BCCBEE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39599552-6656-4EA7-A761-D3D09B76BD8D}" type="presOf" srcId="{5F902736-0EAF-4DDC-BF41-32A2A8BCCBEE}" destId="{C9CD6FF3-DDC5-4A6B-AAF8-98837889B9BE}" srcOrd="0" destOrd="0" presId="urn:microsoft.com/office/officeart/2005/8/layout/matrix1"/>
    <dgm:cxn modelId="{749CB4A8-BBFE-4D4D-B676-DB20A184ED98}" type="presOf" srcId="{5B09B9E2-4AC6-4E89-8D5F-FE0E404FF17B}" destId="{49CD6879-A181-4725-8B28-4840C76E2187}" srcOrd="0" destOrd="0" presId="urn:microsoft.com/office/officeart/2005/8/layout/matrix1"/>
    <dgm:cxn modelId="{DADB0EBD-2406-46AE-9E55-AF86FC621622}" srcId="{5F902736-0EAF-4DDC-BF41-32A2A8BCCBEE}" destId="{5B09B9E2-4AC6-4E89-8D5F-FE0E404FF17B}" srcOrd="0" destOrd="0" parTransId="{F06FC9E1-6192-40E9-81A2-1B16169CABF1}" sibTransId="{4DE4F903-7B8C-4973-868D-30AFBAF19D23}"/>
    <dgm:cxn modelId="{63B53017-246C-4519-9456-1E5FBF8CE816}" type="presParOf" srcId="{C9CD6FF3-DDC5-4A6B-AAF8-98837889B9BE}" destId="{3BBB3920-32D0-47C0-A769-5A80A63C9215}" srcOrd="0" destOrd="0" presId="urn:microsoft.com/office/officeart/2005/8/layout/matrix1"/>
    <dgm:cxn modelId="{B9223EBA-0B02-499F-8540-BB80CD65F2AB}" type="presParOf" srcId="{3BBB3920-32D0-47C0-A769-5A80A63C9215}" destId="{593AA01D-F8B6-4C72-9A92-EA37EB57B689}" srcOrd="0" destOrd="0" presId="urn:microsoft.com/office/officeart/2005/8/layout/matrix1"/>
    <dgm:cxn modelId="{594A47E2-0B66-437E-AF7C-D5EBE6E43145}" type="presParOf" srcId="{3BBB3920-32D0-47C0-A769-5A80A63C9215}" destId="{ACC25973-3BFA-43E2-93D4-E2791E831C08}" srcOrd="1" destOrd="0" presId="urn:microsoft.com/office/officeart/2005/8/layout/matrix1"/>
    <dgm:cxn modelId="{82582BCE-BD64-4B96-8B19-DC24243B4F04}" type="presParOf" srcId="{3BBB3920-32D0-47C0-A769-5A80A63C9215}" destId="{ADE0910B-4BE5-408D-9504-DE82BA78C9B3}" srcOrd="2" destOrd="0" presId="urn:microsoft.com/office/officeart/2005/8/layout/matrix1"/>
    <dgm:cxn modelId="{267BE756-45BB-4E22-A32C-16B827AD35AF}" type="presParOf" srcId="{3BBB3920-32D0-47C0-A769-5A80A63C9215}" destId="{B6CFCFCB-2203-44F9-83E4-A056BAEE32FC}" srcOrd="3" destOrd="0" presId="urn:microsoft.com/office/officeart/2005/8/layout/matrix1"/>
    <dgm:cxn modelId="{187A3763-1160-44C3-9F1C-218C149EAA47}" type="presParOf" srcId="{3BBB3920-32D0-47C0-A769-5A80A63C9215}" destId="{F7A9CA68-5EA2-467A-A0FD-56CFB1D91F69}" srcOrd="4" destOrd="0" presId="urn:microsoft.com/office/officeart/2005/8/layout/matrix1"/>
    <dgm:cxn modelId="{4C3E11CC-DA7C-4823-8EB2-A1AE1768F9E6}" type="presParOf" srcId="{3BBB3920-32D0-47C0-A769-5A80A63C9215}" destId="{653DE014-998D-4AEF-A8C3-26D5F6623426}" srcOrd="5" destOrd="0" presId="urn:microsoft.com/office/officeart/2005/8/layout/matrix1"/>
    <dgm:cxn modelId="{0DDF4FB9-19A3-49D9-879F-0F9D86ED0BDF}" type="presParOf" srcId="{3BBB3920-32D0-47C0-A769-5A80A63C9215}" destId="{AF8133A6-2D60-476A-AD9A-3481277B81F1}" srcOrd="6" destOrd="0" presId="urn:microsoft.com/office/officeart/2005/8/layout/matrix1"/>
    <dgm:cxn modelId="{402164A8-9F99-4121-ACD0-C1CBA0D0F6F8}" type="presParOf" srcId="{3BBB3920-32D0-47C0-A769-5A80A63C9215}" destId="{AA8E34BB-BFC6-414B-8E4D-8CA9C9585012}" srcOrd="7" destOrd="0" presId="urn:microsoft.com/office/officeart/2005/8/layout/matrix1"/>
    <dgm:cxn modelId="{827A8CBA-D7A5-4C89-8622-825CDA473557}" type="presParOf" srcId="{C9CD6FF3-DDC5-4A6B-AAF8-98837889B9BE}" destId="{49CD6879-A181-4725-8B28-4840C76E2187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F902736-0EAF-4DDC-BF41-32A2A8BCCBEE}" type="doc">
      <dgm:prSet loTypeId="urn:microsoft.com/office/officeart/2005/8/layout/matrix1" loCatId="matrix" qsTypeId="urn:microsoft.com/office/officeart/2005/8/quickstyle/3d5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B09B9E2-4AC6-4E89-8D5F-FE0E404FF17B}">
      <dgm:prSet phldrT="[Text]"/>
      <dgm:spPr/>
      <dgm:t>
        <a:bodyPr/>
        <a:lstStyle/>
        <a:p>
          <a:r>
            <a:rPr lang="en-US" dirty="0"/>
            <a:t>DevOps</a:t>
          </a:r>
        </a:p>
      </dgm:t>
    </dgm:pt>
    <dgm:pt modelId="{F06FC9E1-6192-40E9-81A2-1B16169CABF1}" type="parTrans" cxnId="{DADB0EBD-2406-46AE-9E55-AF86FC621622}">
      <dgm:prSet/>
      <dgm:spPr/>
      <dgm:t>
        <a:bodyPr/>
        <a:lstStyle/>
        <a:p>
          <a:endParaRPr lang="en-US"/>
        </a:p>
      </dgm:t>
    </dgm:pt>
    <dgm:pt modelId="{4DE4F903-7B8C-4973-868D-30AFBAF19D23}" type="sibTrans" cxnId="{DADB0EBD-2406-46AE-9E55-AF86FC621622}">
      <dgm:prSet/>
      <dgm:spPr/>
      <dgm:t>
        <a:bodyPr/>
        <a:lstStyle/>
        <a:p>
          <a:endParaRPr lang="en-US"/>
        </a:p>
      </dgm:t>
    </dgm:pt>
    <dgm:pt modelId="{E01B62A9-4878-408E-987F-DF3AEFB90BBE}">
      <dgm:prSet phldrT="[Text]"/>
      <dgm:spPr/>
      <dgm:t>
        <a:bodyPr/>
        <a:lstStyle/>
        <a:p>
          <a:r>
            <a:rPr lang="en-US" i="1" dirty="0"/>
            <a:t>Application</a:t>
          </a:r>
          <a:r>
            <a:rPr lang="en-US" dirty="0"/>
            <a:t> Development</a:t>
          </a:r>
        </a:p>
      </dgm:t>
    </dgm:pt>
    <dgm:pt modelId="{1F8DFC5E-A280-4A9D-81BD-50B9CD3329E4}" type="parTrans" cxnId="{4177A368-84F0-4E00-9153-91CE8BD235AC}">
      <dgm:prSet/>
      <dgm:spPr/>
      <dgm:t>
        <a:bodyPr/>
        <a:lstStyle/>
        <a:p>
          <a:endParaRPr lang="en-US"/>
        </a:p>
      </dgm:t>
    </dgm:pt>
    <dgm:pt modelId="{F4BCFD46-0650-40D5-B341-6F28E2E08386}" type="sibTrans" cxnId="{4177A368-84F0-4E00-9153-91CE8BD235AC}">
      <dgm:prSet/>
      <dgm:spPr/>
      <dgm:t>
        <a:bodyPr/>
        <a:lstStyle/>
        <a:p>
          <a:endParaRPr lang="en-US"/>
        </a:p>
      </dgm:t>
    </dgm:pt>
    <dgm:pt modelId="{8D3ADD49-22DC-40CD-9FC5-4720AA0D6187}">
      <dgm:prSet phldrT="[Text]"/>
      <dgm:spPr/>
      <dgm:t>
        <a:bodyPr/>
        <a:lstStyle/>
        <a:p>
          <a:endParaRPr lang="en-US" dirty="0"/>
        </a:p>
      </dgm:t>
    </dgm:pt>
    <dgm:pt modelId="{F4C95897-642C-4624-A19D-31A4CDB2B0A0}" type="parTrans" cxnId="{0CE1C989-DA3E-4405-8EB8-282C3DE1F7FB}">
      <dgm:prSet/>
      <dgm:spPr/>
      <dgm:t>
        <a:bodyPr/>
        <a:lstStyle/>
        <a:p>
          <a:endParaRPr lang="en-US"/>
        </a:p>
      </dgm:t>
    </dgm:pt>
    <dgm:pt modelId="{C911AC93-0E40-4D2E-966D-2FEB40B5C743}" type="sibTrans" cxnId="{0CE1C989-DA3E-4405-8EB8-282C3DE1F7FB}">
      <dgm:prSet/>
      <dgm:spPr/>
      <dgm:t>
        <a:bodyPr/>
        <a:lstStyle/>
        <a:p>
          <a:endParaRPr lang="en-US"/>
        </a:p>
      </dgm:t>
    </dgm:pt>
    <dgm:pt modelId="{4A9D8555-C6B7-46D1-8BC3-29352524ECCE}">
      <dgm:prSet phldrT="[Text]"/>
      <dgm:spPr/>
      <dgm:t>
        <a:bodyPr/>
        <a:lstStyle/>
        <a:p>
          <a:r>
            <a:rPr lang="en-US" i="1" dirty="0"/>
            <a:t>Platform &amp; Infra </a:t>
          </a:r>
          <a:r>
            <a:rPr lang="en-US" dirty="0"/>
            <a:t>Operations</a:t>
          </a:r>
        </a:p>
      </dgm:t>
    </dgm:pt>
    <dgm:pt modelId="{266186BF-D70B-4641-9FCA-83E7FD82BB81}" type="parTrans" cxnId="{A7163494-4942-4AE4-AE41-36F80B346759}">
      <dgm:prSet/>
      <dgm:spPr/>
      <dgm:t>
        <a:bodyPr/>
        <a:lstStyle/>
        <a:p>
          <a:endParaRPr lang="en-US"/>
        </a:p>
      </dgm:t>
    </dgm:pt>
    <dgm:pt modelId="{C40D9DBA-E0E5-4654-84A6-32E42BA2DA20}" type="sibTrans" cxnId="{A7163494-4942-4AE4-AE41-36F80B346759}">
      <dgm:prSet/>
      <dgm:spPr/>
      <dgm:t>
        <a:bodyPr/>
        <a:lstStyle/>
        <a:p>
          <a:endParaRPr lang="en-US"/>
        </a:p>
      </dgm:t>
    </dgm:pt>
    <dgm:pt modelId="{B50D0F90-96DC-4A14-846F-9728EF3E2702}">
      <dgm:prSet phldrT="[Text]"/>
      <dgm:spPr/>
      <dgm:t>
        <a:bodyPr/>
        <a:lstStyle/>
        <a:p>
          <a:endParaRPr lang="en-US" dirty="0"/>
        </a:p>
      </dgm:t>
    </dgm:pt>
    <dgm:pt modelId="{50E6C49A-76A5-4CC9-A477-F55BB610013D}" type="parTrans" cxnId="{D7D81EAD-D51E-45F9-8EEA-44F8552A29EC}">
      <dgm:prSet/>
      <dgm:spPr/>
      <dgm:t>
        <a:bodyPr/>
        <a:lstStyle/>
        <a:p>
          <a:endParaRPr lang="en-US"/>
        </a:p>
      </dgm:t>
    </dgm:pt>
    <dgm:pt modelId="{90298C20-2ED0-47E5-96CD-25CC255A7ED9}" type="sibTrans" cxnId="{D7D81EAD-D51E-45F9-8EEA-44F8552A29EC}">
      <dgm:prSet/>
      <dgm:spPr/>
      <dgm:t>
        <a:bodyPr/>
        <a:lstStyle/>
        <a:p>
          <a:endParaRPr lang="en-US"/>
        </a:p>
      </dgm:t>
    </dgm:pt>
    <dgm:pt modelId="{C9CD6FF3-DDC5-4A6B-AAF8-98837889B9BE}" type="pres">
      <dgm:prSet presAssocID="{5F902736-0EAF-4DDC-BF41-32A2A8BCCBEE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BBB3920-32D0-47C0-A769-5A80A63C9215}" type="pres">
      <dgm:prSet presAssocID="{5F902736-0EAF-4DDC-BF41-32A2A8BCCBEE}" presName="matrix" presStyleCnt="0"/>
      <dgm:spPr/>
    </dgm:pt>
    <dgm:pt modelId="{593AA01D-F8B6-4C72-9A92-EA37EB57B689}" type="pres">
      <dgm:prSet presAssocID="{5F902736-0EAF-4DDC-BF41-32A2A8BCCBEE}" presName="tile1" presStyleLbl="node1" presStyleIdx="0" presStyleCnt="4" custLinFactNeighborX="-10615"/>
      <dgm:spPr/>
    </dgm:pt>
    <dgm:pt modelId="{ACC25973-3BFA-43E2-93D4-E2791E831C08}" type="pres">
      <dgm:prSet presAssocID="{5F902736-0EAF-4DDC-BF41-32A2A8BCCBEE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DE0910B-4BE5-408D-9504-DE82BA78C9B3}" type="pres">
      <dgm:prSet presAssocID="{5F902736-0EAF-4DDC-BF41-32A2A8BCCBEE}" presName="tile2" presStyleLbl="node1" presStyleIdx="1" presStyleCnt="4"/>
      <dgm:spPr/>
    </dgm:pt>
    <dgm:pt modelId="{B6CFCFCB-2203-44F9-83E4-A056BAEE32FC}" type="pres">
      <dgm:prSet presAssocID="{5F902736-0EAF-4DDC-BF41-32A2A8BCCBEE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7A9CA68-5EA2-467A-A0FD-56CFB1D91F69}" type="pres">
      <dgm:prSet presAssocID="{5F902736-0EAF-4DDC-BF41-32A2A8BCCBEE}" presName="tile3" presStyleLbl="node1" presStyleIdx="2" presStyleCnt="4"/>
      <dgm:spPr/>
    </dgm:pt>
    <dgm:pt modelId="{653DE014-998D-4AEF-A8C3-26D5F6623426}" type="pres">
      <dgm:prSet presAssocID="{5F902736-0EAF-4DDC-BF41-32A2A8BCCBEE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F8133A6-2D60-476A-AD9A-3481277B81F1}" type="pres">
      <dgm:prSet presAssocID="{5F902736-0EAF-4DDC-BF41-32A2A8BCCBEE}" presName="tile4" presStyleLbl="node1" presStyleIdx="3" presStyleCnt="4"/>
      <dgm:spPr/>
    </dgm:pt>
    <dgm:pt modelId="{AA8E34BB-BFC6-414B-8E4D-8CA9C9585012}" type="pres">
      <dgm:prSet presAssocID="{5F902736-0EAF-4DDC-BF41-32A2A8BCCBEE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49CD6879-A181-4725-8B28-4840C76E2187}" type="pres">
      <dgm:prSet presAssocID="{5F902736-0EAF-4DDC-BF41-32A2A8BCCBEE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501DBB16-EC5D-476C-9723-01A43AF5DC2D}" type="presOf" srcId="{B50D0F90-96DC-4A14-846F-9728EF3E2702}" destId="{ADE0910B-4BE5-408D-9504-DE82BA78C9B3}" srcOrd="0" destOrd="0" presId="urn:microsoft.com/office/officeart/2005/8/layout/matrix1"/>
    <dgm:cxn modelId="{FE754D36-CB87-49BF-9A6E-9CC037B2CFB9}" type="presOf" srcId="{8D3ADD49-22DC-40CD-9FC5-4720AA0D6187}" destId="{653DE014-998D-4AEF-A8C3-26D5F6623426}" srcOrd="1" destOrd="0" presId="urn:microsoft.com/office/officeart/2005/8/layout/matrix1"/>
    <dgm:cxn modelId="{54524E40-9647-423F-9766-4698069D46E1}" type="presOf" srcId="{E01B62A9-4878-408E-987F-DF3AEFB90BBE}" destId="{593AA01D-F8B6-4C72-9A92-EA37EB57B689}" srcOrd="0" destOrd="0" presId="urn:microsoft.com/office/officeart/2005/8/layout/matrix1"/>
    <dgm:cxn modelId="{4177A368-84F0-4E00-9153-91CE8BD235AC}" srcId="{5B09B9E2-4AC6-4E89-8D5F-FE0E404FF17B}" destId="{E01B62A9-4878-408E-987F-DF3AEFB90BBE}" srcOrd="0" destOrd="0" parTransId="{1F8DFC5E-A280-4A9D-81BD-50B9CD3329E4}" sibTransId="{F4BCFD46-0650-40D5-B341-6F28E2E08386}"/>
    <dgm:cxn modelId="{39599552-6656-4EA7-A761-D3D09B76BD8D}" type="presOf" srcId="{5F902736-0EAF-4DDC-BF41-32A2A8BCCBEE}" destId="{C9CD6FF3-DDC5-4A6B-AAF8-98837889B9BE}" srcOrd="0" destOrd="0" presId="urn:microsoft.com/office/officeart/2005/8/layout/matrix1"/>
    <dgm:cxn modelId="{541F5557-A21B-4688-9208-C96960409C53}" type="presOf" srcId="{4A9D8555-C6B7-46D1-8BC3-29352524ECCE}" destId="{AF8133A6-2D60-476A-AD9A-3481277B81F1}" srcOrd="0" destOrd="0" presId="urn:microsoft.com/office/officeart/2005/8/layout/matrix1"/>
    <dgm:cxn modelId="{35F5917C-3018-474D-BE86-A40B3CFCB143}" type="presOf" srcId="{4A9D8555-C6B7-46D1-8BC3-29352524ECCE}" destId="{AA8E34BB-BFC6-414B-8E4D-8CA9C9585012}" srcOrd="1" destOrd="0" presId="urn:microsoft.com/office/officeart/2005/8/layout/matrix1"/>
    <dgm:cxn modelId="{1A38637E-407C-47C0-AB89-0E8A686E6812}" type="presOf" srcId="{8D3ADD49-22DC-40CD-9FC5-4720AA0D6187}" destId="{F7A9CA68-5EA2-467A-A0FD-56CFB1D91F69}" srcOrd="0" destOrd="0" presId="urn:microsoft.com/office/officeart/2005/8/layout/matrix1"/>
    <dgm:cxn modelId="{0CE1C989-DA3E-4405-8EB8-282C3DE1F7FB}" srcId="{5B09B9E2-4AC6-4E89-8D5F-FE0E404FF17B}" destId="{8D3ADD49-22DC-40CD-9FC5-4720AA0D6187}" srcOrd="2" destOrd="0" parTransId="{F4C95897-642C-4624-A19D-31A4CDB2B0A0}" sibTransId="{C911AC93-0E40-4D2E-966D-2FEB40B5C743}"/>
    <dgm:cxn modelId="{A7163494-4942-4AE4-AE41-36F80B346759}" srcId="{5B09B9E2-4AC6-4E89-8D5F-FE0E404FF17B}" destId="{4A9D8555-C6B7-46D1-8BC3-29352524ECCE}" srcOrd="3" destOrd="0" parTransId="{266186BF-D70B-4641-9FCA-83E7FD82BB81}" sibTransId="{C40D9DBA-E0E5-4654-84A6-32E42BA2DA20}"/>
    <dgm:cxn modelId="{749CB4A8-BBFE-4D4D-B676-DB20A184ED98}" type="presOf" srcId="{5B09B9E2-4AC6-4E89-8D5F-FE0E404FF17B}" destId="{49CD6879-A181-4725-8B28-4840C76E2187}" srcOrd="0" destOrd="0" presId="urn:microsoft.com/office/officeart/2005/8/layout/matrix1"/>
    <dgm:cxn modelId="{D7D81EAD-D51E-45F9-8EEA-44F8552A29EC}" srcId="{5B09B9E2-4AC6-4E89-8D5F-FE0E404FF17B}" destId="{B50D0F90-96DC-4A14-846F-9728EF3E2702}" srcOrd="1" destOrd="0" parTransId="{50E6C49A-76A5-4CC9-A477-F55BB610013D}" sibTransId="{90298C20-2ED0-47E5-96CD-25CC255A7ED9}"/>
    <dgm:cxn modelId="{DADB0EBD-2406-46AE-9E55-AF86FC621622}" srcId="{5F902736-0EAF-4DDC-BF41-32A2A8BCCBEE}" destId="{5B09B9E2-4AC6-4E89-8D5F-FE0E404FF17B}" srcOrd="0" destOrd="0" parTransId="{F06FC9E1-6192-40E9-81A2-1B16169CABF1}" sibTransId="{4DE4F903-7B8C-4973-868D-30AFBAF19D23}"/>
    <dgm:cxn modelId="{36BA87C9-F22C-40B6-9380-5C1920A63241}" type="presOf" srcId="{E01B62A9-4878-408E-987F-DF3AEFB90BBE}" destId="{ACC25973-3BFA-43E2-93D4-E2791E831C08}" srcOrd="1" destOrd="0" presId="urn:microsoft.com/office/officeart/2005/8/layout/matrix1"/>
    <dgm:cxn modelId="{A8C8FAE0-4766-4BDA-8AF9-05F5B92F3142}" type="presOf" srcId="{B50D0F90-96DC-4A14-846F-9728EF3E2702}" destId="{B6CFCFCB-2203-44F9-83E4-A056BAEE32FC}" srcOrd="1" destOrd="0" presId="urn:microsoft.com/office/officeart/2005/8/layout/matrix1"/>
    <dgm:cxn modelId="{63B53017-246C-4519-9456-1E5FBF8CE816}" type="presParOf" srcId="{C9CD6FF3-DDC5-4A6B-AAF8-98837889B9BE}" destId="{3BBB3920-32D0-47C0-A769-5A80A63C9215}" srcOrd="0" destOrd="0" presId="urn:microsoft.com/office/officeart/2005/8/layout/matrix1"/>
    <dgm:cxn modelId="{B9223EBA-0B02-499F-8540-BB80CD65F2AB}" type="presParOf" srcId="{3BBB3920-32D0-47C0-A769-5A80A63C9215}" destId="{593AA01D-F8B6-4C72-9A92-EA37EB57B689}" srcOrd="0" destOrd="0" presId="urn:microsoft.com/office/officeart/2005/8/layout/matrix1"/>
    <dgm:cxn modelId="{594A47E2-0B66-437E-AF7C-D5EBE6E43145}" type="presParOf" srcId="{3BBB3920-32D0-47C0-A769-5A80A63C9215}" destId="{ACC25973-3BFA-43E2-93D4-E2791E831C08}" srcOrd="1" destOrd="0" presId="urn:microsoft.com/office/officeart/2005/8/layout/matrix1"/>
    <dgm:cxn modelId="{82582BCE-BD64-4B96-8B19-DC24243B4F04}" type="presParOf" srcId="{3BBB3920-32D0-47C0-A769-5A80A63C9215}" destId="{ADE0910B-4BE5-408D-9504-DE82BA78C9B3}" srcOrd="2" destOrd="0" presId="urn:microsoft.com/office/officeart/2005/8/layout/matrix1"/>
    <dgm:cxn modelId="{267BE756-45BB-4E22-A32C-16B827AD35AF}" type="presParOf" srcId="{3BBB3920-32D0-47C0-A769-5A80A63C9215}" destId="{B6CFCFCB-2203-44F9-83E4-A056BAEE32FC}" srcOrd="3" destOrd="0" presId="urn:microsoft.com/office/officeart/2005/8/layout/matrix1"/>
    <dgm:cxn modelId="{187A3763-1160-44C3-9F1C-218C149EAA47}" type="presParOf" srcId="{3BBB3920-32D0-47C0-A769-5A80A63C9215}" destId="{F7A9CA68-5EA2-467A-A0FD-56CFB1D91F69}" srcOrd="4" destOrd="0" presId="urn:microsoft.com/office/officeart/2005/8/layout/matrix1"/>
    <dgm:cxn modelId="{4C3E11CC-DA7C-4823-8EB2-A1AE1768F9E6}" type="presParOf" srcId="{3BBB3920-32D0-47C0-A769-5A80A63C9215}" destId="{653DE014-998D-4AEF-A8C3-26D5F6623426}" srcOrd="5" destOrd="0" presId="urn:microsoft.com/office/officeart/2005/8/layout/matrix1"/>
    <dgm:cxn modelId="{0DDF4FB9-19A3-49D9-879F-0F9D86ED0BDF}" type="presParOf" srcId="{3BBB3920-32D0-47C0-A769-5A80A63C9215}" destId="{AF8133A6-2D60-476A-AD9A-3481277B81F1}" srcOrd="6" destOrd="0" presId="urn:microsoft.com/office/officeart/2005/8/layout/matrix1"/>
    <dgm:cxn modelId="{402164A8-9F99-4121-ACD0-C1CBA0D0F6F8}" type="presParOf" srcId="{3BBB3920-32D0-47C0-A769-5A80A63C9215}" destId="{AA8E34BB-BFC6-414B-8E4D-8CA9C9585012}" srcOrd="7" destOrd="0" presId="urn:microsoft.com/office/officeart/2005/8/layout/matrix1"/>
    <dgm:cxn modelId="{827A8CBA-D7A5-4C89-8622-825CDA473557}" type="presParOf" srcId="{C9CD6FF3-DDC5-4A6B-AAF8-98837889B9BE}" destId="{49CD6879-A181-4725-8B28-4840C76E2187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F902736-0EAF-4DDC-BF41-32A2A8BCCBEE}" type="doc">
      <dgm:prSet loTypeId="urn:microsoft.com/office/officeart/2005/8/layout/matrix1" loCatId="matrix" qsTypeId="urn:microsoft.com/office/officeart/2005/8/quickstyle/3d5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B09B9E2-4AC6-4E89-8D5F-FE0E404FF17B}">
      <dgm:prSet phldrT="[Text]"/>
      <dgm:spPr/>
      <dgm:t>
        <a:bodyPr/>
        <a:lstStyle/>
        <a:p>
          <a:r>
            <a:rPr lang="en-US" dirty="0"/>
            <a:t>DevOps</a:t>
          </a:r>
        </a:p>
      </dgm:t>
    </dgm:pt>
    <dgm:pt modelId="{F06FC9E1-6192-40E9-81A2-1B16169CABF1}" type="parTrans" cxnId="{DADB0EBD-2406-46AE-9E55-AF86FC621622}">
      <dgm:prSet/>
      <dgm:spPr/>
      <dgm:t>
        <a:bodyPr/>
        <a:lstStyle/>
        <a:p>
          <a:endParaRPr lang="en-US"/>
        </a:p>
      </dgm:t>
    </dgm:pt>
    <dgm:pt modelId="{4DE4F903-7B8C-4973-868D-30AFBAF19D23}" type="sibTrans" cxnId="{DADB0EBD-2406-46AE-9E55-AF86FC621622}">
      <dgm:prSet/>
      <dgm:spPr/>
      <dgm:t>
        <a:bodyPr/>
        <a:lstStyle/>
        <a:p>
          <a:endParaRPr lang="en-US"/>
        </a:p>
      </dgm:t>
    </dgm:pt>
    <dgm:pt modelId="{E01B62A9-4878-408E-987F-DF3AEFB90BBE}">
      <dgm:prSet phldrT="[Text]"/>
      <dgm:spPr/>
      <dgm:t>
        <a:bodyPr/>
        <a:lstStyle/>
        <a:p>
          <a:r>
            <a:rPr lang="en-US" dirty="0"/>
            <a:t>Application Development</a:t>
          </a:r>
        </a:p>
      </dgm:t>
    </dgm:pt>
    <dgm:pt modelId="{1F8DFC5E-A280-4A9D-81BD-50B9CD3329E4}" type="parTrans" cxnId="{4177A368-84F0-4E00-9153-91CE8BD235AC}">
      <dgm:prSet/>
      <dgm:spPr/>
      <dgm:t>
        <a:bodyPr/>
        <a:lstStyle/>
        <a:p>
          <a:endParaRPr lang="en-US"/>
        </a:p>
      </dgm:t>
    </dgm:pt>
    <dgm:pt modelId="{F4BCFD46-0650-40D5-B341-6F28E2E08386}" type="sibTrans" cxnId="{4177A368-84F0-4E00-9153-91CE8BD235AC}">
      <dgm:prSet/>
      <dgm:spPr/>
      <dgm:t>
        <a:bodyPr/>
        <a:lstStyle/>
        <a:p>
          <a:endParaRPr lang="en-US"/>
        </a:p>
      </dgm:t>
    </dgm:pt>
    <dgm:pt modelId="{8D3ADD49-22DC-40CD-9FC5-4720AA0D6187}">
      <dgm:prSet phldrT="[Text]"/>
      <dgm:spPr/>
      <dgm:t>
        <a:bodyPr/>
        <a:lstStyle/>
        <a:p>
          <a:r>
            <a:rPr lang="en-US" dirty="0"/>
            <a:t>Application Operations</a:t>
          </a:r>
        </a:p>
      </dgm:t>
    </dgm:pt>
    <dgm:pt modelId="{F4C95897-642C-4624-A19D-31A4CDB2B0A0}" type="parTrans" cxnId="{0CE1C989-DA3E-4405-8EB8-282C3DE1F7FB}">
      <dgm:prSet/>
      <dgm:spPr/>
      <dgm:t>
        <a:bodyPr/>
        <a:lstStyle/>
        <a:p>
          <a:endParaRPr lang="en-US"/>
        </a:p>
      </dgm:t>
    </dgm:pt>
    <dgm:pt modelId="{C911AC93-0E40-4D2E-966D-2FEB40B5C743}" type="sibTrans" cxnId="{0CE1C989-DA3E-4405-8EB8-282C3DE1F7FB}">
      <dgm:prSet/>
      <dgm:spPr/>
      <dgm:t>
        <a:bodyPr/>
        <a:lstStyle/>
        <a:p>
          <a:endParaRPr lang="en-US"/>
        </a:p>
      </dgm:t>
    </dgm:pt>
    <dgm:pt modelId="{1D42BA64-74A6-4715-9014-C60F068F9EDB}">
      <dgm:prSet phldrT="[Text]"/>
      <dgm:spPr/>
      <dgm:t>
        <a:bodyPr/>
        <a:lstStyle/>
        <a:p>
          <a:r>
            <a:rPr lang="en-US" dirty="0"/>
            <a:t>Platform &amp; Infra Development</a:t>
          </a:r>
        </a:p>
      </dgm:t>
    </dgm:pt>
    <dgm:pt modelId="{A6216B2D-1F21-4A0B-89D3-D00781D34D98}" type="parTrans" cxnId="{1A0C66CE-70AF-4E80-9634-F3AC4A7C8DE5}">
      <dgm:prSet/>
      <dgm:spPr/>
      <dgm:t>
        <a:bodyPr/>
        <a:lstStyle/>
        <a:p>
          <a:endParaRPr lang="en-US"/>
        </a:p>
      </dgm:t>
    </dgm:pt>
    <dgm:pt modelId="{CD2E0430-00C1-47BB-AAC9-17D37A4E1712}" type="sibTrans" cxnId="{1A0C66CE-70AF-4E80-9634-F3AC4A7C8DE5}">
      <dgm:prSet/>
      <dgm:spPr/>
      <dgm:t>
        <a:bodyPr/>
        <a:lstStyle/>
        <a:p>
          <a:endParaRPr lang="en-US"/>
        </a:p>
      </dgm:t>
    </dgm:pt>
    <dgm:pt modelId="{4A9D8555-C6B7-46D1-8BC3-29352524ECCE}">
      <dgm:prSet phldrT="[Text]"/>
      <dgm:spPr/>
      <dgm:t>
        <a:bodyPr/>
        <a:lstStyle/>
        <a:p>
          <a:r>
            <a:rPr lang="en-US" dirty="0"/>
            <a:t>Platform &amp; Infra Operations</a:t>
          </a:r>
        </a:p>
      </dgm:t>
    </dgm:pt>
    <dgm:pt modelId="{266186BF-D70B-4641-9FCA-83E7FD82BB81}" type="parTrans" cxnId="{A7163494-4942-4AE4-AE41-36F80B346759}">
      <dgm:prSet/>
      <dgm:spPr/>
      <dgm:t>
        <a:bodyPr/>
        <a:lstStyle/>
        <a:p>
          <a:endParaRPr lang="en-US"/>
        </a:p>
      </dgm:t>
    </dgm:pt>
    <dgm:pt modelId="{C40D9DBA-E0E5-4654-84A6-32E42BA2DA20}" type="sibTrans" cxnId="{A7163494-4942-4AE4-AE41-36F80B346759}">
      <dgm:prSet/>
      <dgm:spPr/>
      <dgm:t>
        <a:bodyPr/>
        <a:lstStyle/>
        <a:p>
          <a:endParaRPr lang="en-US"/>
        </a:p>
      </dgm:t>
    </dgm:pt>
    <dgm:pt modelId="{C9CD6FF3-DDC5-4A6B-AAF8-98837889B9BE}" type="pres">
      <dgm:prSet presAssocID="{5F902736-0EAF-4DDC-BF41-32A2A8BCCBEE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BBB3920-32D0-47C0-A769-5A80A63C9215}" type="pres">
      <dgm:prSet presAssocID="{5F902736-0EAF-4DDC-BF41-32A2A8BCCBEE}" presName="matrix" presStyleCnt="0"/>
      <dgm:spPr/>
    </dgm:pt>
    <dgm:pt modelId="{593AA01D-F8B6-4C72-9A92-EA37EB57B689}" type="pres">
      <dgm:prSet presAssocID="{5F902736-0EAF-4DDC-BF41-32A2A8BCCBEE}" presName="tile1" presStyleLbl="node1" presStyleIdx="0" presStyleCnt="4" custLinFactNeighborX="-10615"/>
      <dgm:spPr/>
    </dgm:pt>
    <dgm:pt modelId="{ACC25973-3BFA-43E2-93D4-E2791E831C08}" type="pres">
      <dgm:prSet presAssocID="{5F902736-0EAF-4DDC-BF41-32A2A8BCCBEE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DE0910B-4BE5-408D-9504-DE82BA78C9B3}" type="pres">
      <dgm:prSet presAssocID="{5F902736-0EAF-4DDC-BF41-32A2A8BCCBEE}" presName="tile2" presStyleLbl="node1" presStyleIdx="1" presStyleCnt="4"/>
      <dgm:spPr/>
    </dgm:pt>
    <dgm:pt modelId="{B6CFCFCB-2203-44F9-83E4-A056BAEE32FC}" type="pres">
      <dgm:prSet presAssocID="{5F902736-0EAF-4DDC-BF41-32A2A8BCCBEE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7A9CA68-5EA2-467A-A0FD-56CFB1D91F69}" type="pres">
      <dgm:prSet presAssocID="{5F902736-0EAF-4DDC-BF41-32A2A8BCCBEE}" presName="tile3" presStyleLbl="node1" presStyleIdx="2" presStyleCnt="4"/>
      <dgm:spPr/>
    </dgm:pt>
    <dgm:pt modelId="{653DE014-998D-4AEF-A8C3-26D5F6623426}" type="pres">
      <dgm:prSet presAssocID="{5F902736-0EAF-4DDC-BF41-32A2A8BCCBEE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F8133A6-2D60-476A-AD9A-3481277B81F1}" type="pres">
      <dgm:prSet presAssocID="{5F902736-0EAF-4DDC-BF41-32A2A8BCCBEE}" presName="tile4" presStyleLbl="node1" presStyleIdx="3" presStyleCnt="4"/>
      <dgm:spPr/>
    </dgm:pt>
    <dgm:pt modelId="{AA8E34BB-BFC6-414B-8E4D-8CA9C9585012}" type="pres">
      <dgm:prSet presAssocID="{5F902736-0EAF-4DDC-BF41-32A2A8BCCBEE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49CD6879-A181-4725-8B28-4840C76E2187}" type="pres">
      <dgm:prSet presAssocID="{5F902736-0EAF-4DDC-BF41-32A2A8BCCBEE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DDADF510-041B-4544-ABD6-30877EDC9FC1}" type="presOf" srcId="{4A9D8555-C6B7-46D1-8BC3-29352524ECCE}" destId="{AF8133A6-2D60-476A-AD9A-3481277B81F1}" srcOrd="0" destOrd="0" presId="urn:microsoft.com/office/officeart/2005/8/layout/matrix1"/>
    <dgm:cxn modelId="{2BBD2119-4A50-4401-971F-568A87AB40B8}" type="presOf" srcId="{8D3ADD49-22DC-40CD-9FC5-4720AA0D6187}" destId="{B6CFCFCB-2203-44F9-83E4-A056BAEE32FC}" srcOrd="1" destOrd="0" presId="urn:microsoft.com/office/officeart/2005/8/layout/matrix1"/>
    <dgm:cxn modelId="{54524E40-9647-423F-9766-4698069D46E1}" type="presOf" srcId="{E01B62A9-4878-408E-987F-DF3AEFB90BBE}" destId="{593AA01D-F8B6-4C72-9A92-EA37EB57B689}" srcOrd="0" destOrd="0" presId="urn:microsoft.com/office/officeart/2005/8/layout/matrix1"/>
    <dgm:cxn modelId="{4177A368-84F0-4E00-9153-91CE8BD235AC}" srcId="{5B09B9E2-4AC6-4E89-8D5F-FE0E404FF17B}" destId="{E01B62A9-4878-408E-987F-DF3AEFB90BBE}" srcOrd="0" destOrd="0" parTransId="{1F8DFC5E-A280-4A9D-81BD-50B9CD3329E4}" sibTransId="{F4BCFD46-0650-40D5-B341-6F28E2E08386}"/>
    <dgm:cxn modelId="{86FF774C-256C-4531-B4C8-EB02FCD813A1}" type="presOf" srcId="{1D42BA64-74A6-4715-9014-C60F068F9EDB}" destId="{653DE014-998D-4AEF-A8C3-26D5F6623426}" srcOrd="1" destOrd="0" presId="urn:microsoft.com/office/officeart/2005/8/layout/matrix1"/>
    <dgm:cxn modelId="{39599552-6656-4EA7-A761-D3D09B76BD8D}" type="presOf" srcId="{5F902736-0EAF-4DDC-BF41-32A2A8BCCBEE}" destId="{C9CD6FF3-DDC5-4A6B-AAF8-98837889B9BE}" srcOrd="0" destOrd="0" presId="urn:microsoft.com/office/officeart/2005/8/layout/matrix1"/>
    <dgm:cxn modelId="{5741DD7D-291E-4D75-9D8D-2129A48261D4}" type="presOf" srcId="{1D42BA64-74A6-4715-9014-C60F068F9EDB}" destId="{F7A9CA68-5EA2-467A-A0FD-56CFB1D91F69}" srcOrd="0" destOrd="0" presId="urn:microsoft.com/office/officeart/2005/8/layout/matrix1"/>
    <dgm:cxn modelId="{0CE1C989-DA3E-4405-8EB8-282C3DE1F7FB}" srcId="{5B09B9E2-4AC6-4E89-8D5F-FE0E404FF17B}" destId="{8D3ADD49-22DC-40CD-9FC5-4720AA0D6187}" srcOrd="1" destOrd="0" parTransId="{F4C95897-642C-4624-A19D-31A4CDB2B0A0}" sibTransId="{C911AC93-0E40-4D2E-966D-2FEB40B5C743}"/>
    <dgm:cxn modelId="{A7163494-4942-4AE4-AE41-36F80B346759}" srcId="{5B09B9E2-4AC6-4E89-8D5F-FE0E404FF17B}" destId="{4A9D8555-C6B7-46D1-8BC3-29352524ECCE}" srcOrd="3" destOrd="0" parTransId="{266186BF-D70B-4641-9FCA-83E7FD82BB81}" sibTransId="{C40D9DBA-E0E5-4654-84A6-32E42BA2DA20}"/>
    <dgm:cxn modelId="{749CB4A8-BBFE-4D4D-B676-DB20A184ED98}" type="presOf" srcId="{5B09B9E2-4AC6-4E89-8D5F-FE0E404FF17B}" destId="{49CD6879-A181-4725-8B28-4840C76E2187}" srcOrd="0" destOrd="0" presId="urn:microsoft.com/office/officeart/2005/8/layout/matrix1"/>
    <dgm:cxn modelId="{DADB0EBD-2406-46AE-9E55-AF86FC621622}" srcId="{5F902736-0EAF-4DDC-BF41-32A2A8BCCBEE}" destId="{5B09B9E2-4AC6-4E89-8D5F-FE0E404FF17B}" srcOrd="0" destOrd="0" parTransId="{F06FC9E1-6192-40E9-81A2-1B16169CABF1}" sibTransId="{4DE4F903-7B8C-4973-868D-30AFBAF19D23}"/>
    <dgm:cxn modelId="{C07341BD-B5B6-4E0A-84C2-16951F0A3BB7}" type="presOf" srcId="{8D3ADD49-22DC-40CD-9FC5-4720AA0D6187}" destId="{ADE0910B-4BE5-408D-9504-DE82BA78C9B3}" srcOrd="0" destOrd="0" presId="urn:microsoft.com/office/officeart/2005/8/layout/matrix1"/>
    <dgm:cxn modelId="{A874EBBD-0241-45C2-B61A-C803EE89CC7A}" type="presOf" srcId="{4A9D8555-C6B7-46D1-8BC3-29352524ECCE}" destId="{AA8E34BB-BFC6-414B-8E4D-8CA9C9585012}" srcOrd="1" destOrd="0" presId="urn:microsoft.com/office/officeart/2005/8/layout/matrix1"/>
    <dgm:cxn modelId="{36BA87C9-F22C-40B6-9380-5C1920A63241}" type="presOf" srcId="{E01B62A9-4878-408E-987F-DF3AEFB90BBE}" destId="{ACC25973-3BFA-43E2-93D4-E2791E831C08}" srcOrd="1" destOrd="0" presId="urn:microsoft.com/office/officeart/2005/8/layout/matrix1"/>
    <dgm:cxn modelId="{1A0C66CE-70AF-4E80-9634-F3AC4A7C8DE5}" srcId="{5B09B9E2-4AC6-4E89-8D5F-FE0E404FF17B}" destId="{1D42BA64-74A6-4715-9014-C60F068F9EDB}" srcOrd="2" destOrd="0" parTransId="{A6216B2D-1F21-4A0B-89D3-D00781D34D98}" sibTransId="{CD2E0430-00C1-47BB-AAC9-17D37A4E1712}"/>
    <dgm:cxn modelId="{63B53017-246C-4519-9456-1E5FBF8CE816}" type="presParOf" srcId="{C9CD6FF3-DDC5-4A6B-AAF8-98837889B9BE}" destId="{3BBB3920-32D0-47C0-A769-5A80A63C9215}" srcOrd="0" destOrd="0" presId="urn:microsoft.com/office/officeart/2005/8/layout/matrix1"/>
    <dgm:cxn modelId="{B9223EBA-0B02-499F-8540-BB80CD65F2AB}" type="presParOf" srcId="{3BBB3920-32D0-47C0-A769-5A80A63C9215}" destId="{593AA01D-F8B6-4C72-9A92-EA37EB57B689}" srcOrd="0" destOrd="0" presId="urn:microsoft.com/office/officeart/2005/8/layout/matrix1"/>
    <dgm:cxn modelId="{594A47E2-0B66-437E-AF7C-D5EBE6E43145}" type="presParOf" srcId="{3BBB3920-32D0-47C0-A769-5A80A63C9215}" destId="{ACC25973-3BFA-43E2-93D4-E2791E831C08}" srcOrd="1" destOrd="0" presId="urn:microsoft.com/office/officeart/2005/8/layout/matrix1"/>
    <dgm:cxn modelId="{82582BCE-BD64-4B96-8B19-DC24243B4F04}" type="presParOf" srcId="{3BBB3920-32D0-47C0-A769-5A80A63C9215}" destId="{ADE0910B-4BE5-408D-9504-DE82BA78C9B3}" srcOrd="2" destOrd="0" presId="urn:microsoft.com/office/officeart/2005/8/layout/matrix1"/>
    <dgm:cxn modelId="{267BE756-45BB-4E22-A32C-16B827AD35AF}" type="presParOf" srcId="{3BBB3920-32D0-47C0-A769-5A80A63C9215}" destId="{B6CFCFCB-2203-44F9-83E4-A056BAEE32FC}" srcOrd="3" destOrd="0" presId="urn:microsoft.com/office/officeart/2005/8/layout/matrix1"/>
    <dgm:cxn modelId="{187A3763-1160-44C3-9F1C-218C149EAA47}" type="presParOf" srcId="{3BBB3920-32D0-47C0-A769-5A80A63C9215}" destId="{F7A9CA68-5EA2-467A-A0FD-56CFB1D91F69}" srcOrd="4" destOrd="0" presId="urn:microsoft.com/office/officeart/2005/8/layout/matrix1"/>
    <dgm:cxn modelId="{4C3E11CC-DA7C-4823-8EB2-A1AE1768F9E6}" type="presParOf" srcId="{3BBB3920-32D0-47C0-A769-5A80A63C9215}" destId="{653DE014-998D-4AEF-A8C3-26D5F6623426}" srcOrd="5" destOrd="0" presId="urn:microsoft.com/office/officeart/2005/8/layout/matrix1"/>
    <dgm:cxn modelId="{0DDF4FB9-19A3-49D9-879F-0F9D86ED0BDF}" type="presParOf" srcId="{3BBB3920-32D0-47C0-A769-5A80A63C9215}" destId="{AF8133A6-2D60-476A-AD9A-3481277B81F1}" srcOrd="6" destOrd="0" presId="urn:microsoft.com/office/officeart/2005/8/layout/matrix1"/>
    <dgm:cxn modelId="{402164A8-9F99-4121-ACD0-C1CBA0D0F6F8}" type="presParOf" srcId="{3BBB3920-32D0-47C0-A769-5A80A63C9215}" destId="{AA8E34BB-BFC6-414B-8E4D-8CA9C9585012}" srcOrd="7" destOrd="0" presId="urn:microsoft.com/office/officeart/2005/8/layout/matrix1"/>
    <dgm:cxn modelId="{827A8CBA-D7A5-4C89-8622-825CDA473557}" type="presParOf" srcId="{C9CD6FF3-DDC5-4A6B-AAF8-98837889B9BE}" destId="{49CD6879-A181-4725-8B28-4840C76E2187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F902736-0EAF-4DDC-BF41-32A2A8BCCBEE}" type="doc">
      <dgm:prSet loTypeId="urn:microsoft.com/office/officeart/2005/8/layout/matrix1" loCatId="matrix" qsTypeId="urn:microsoft.com/office/officeart/2005/8/quickstyle/3d5" qsCatId="3D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5B09B9E2-4AC6-4E89-8D5F-FE0E404FF17B}">
      <dgm:prSet phldrT="[Text]"/>
      <dgm:spPr/>
      <dgm:t>
        <a:bodyPr/>
        <a:lstStyle/>
        <a:p>
          <a:r>
            <a:rPr lang="en-US" dirty="0"/>
            <a:t>DevOps</a:t>
          </a:r>
        </a:p>
      </dgm:t>
    </dgm:pt>
    <dgm:pt modelId="{F06FC9E1-6192-40E9-81A2-1B16169CABF1}" type="parTrans" cxnId="{DADB0EBD-2406-46AE-9E55-AF86FC621622}">
      <dgm:prSet/>
      <dgm:spPr/>
      <dgm:t>
        <a:bodyPr/>
        <a:lstStyle/>
        <a:p>
          <a:endParaRPr lang="en-US"/>
        </a:p>
      </dgm:t>
    </dgm:pt>
    <dgm:pt modelId="{4DE4F903-7B8C-4973-868D-30AFBAF19D23}" type="sibTrans" cxnId="{DADB0EBD-2406-46AE-9E55-AF86FC621622}">
      <dgm:prSet/>
      <dgm:spPr/>
      <dgm:t>
        <a:bodyPr/>
        <a:lstStyle/>
        <a:p>
          <a:endParaRPr lang="en-US"/>
        </a:p>
      </dgm:t>
    </dgm:pt>
    <dgm:pt modelId="{C9CD6FF3-DDC5-4A6B-AAF8-98837889B9BE}" type="pres">
      <dgm:prSet presAssocID="{5F902736-0EAF-4DDC-BF41-32A2A8BCCBEE}" presName="diagram" presStyleCnt="0">
        <dgm:presLayoutVars>
          <dgm:chMax val="1"/>
          <dgm:dir/>
          <dgm:animLvl val="ctr"/>
          <dgm:resizeHandles val="exact"/>
        </dgm:presLayoutVars>
      </dgm:prSet>
      <dgm:spPr/>
    </dgm:pt>
    <dgm:pt modelId="{3BBB3920-32D0-47C0-A769-5A80A63C9215}" type="pres">
      <dgm:prSet presAssocID="{5F902736-0EAF-4DDC-BF41-32A2A8BCCBEE}" presName="matrix" presStyleCnt="0"/>
      <dgm:spPr/>
    </dgm:pt>
    <dgm:pt modelId="{593AA01D-F8B6-4C72-9A92-EA37EB57B689}" type="pres">
      <dgm:prSet presAssocID="{5F902736-0EAF-4DDC-BF41-32A2A8BCCBEE}" presName="tile1" presStyleLbl="node1" presStyleIdx="0" presStyleCnt="4" custLinFactNeighborX="-10615"/>
      <dgm:spPr>
        <a:pattFill prst="pct80">
          <a:fgClr>
            <a:srgbClr val="009F3C"/>
          </a:fgClr>
          <a:bgClr>
            <a:schemeClr val="bg1"/>
          </a:bgClr>
        </a:pattFill>
      </dgm:spPr>
    </dgm:pt>
    <dgm:pt modelId="{ACC25973-3BFA-43E2-93D4-E2791E831C08}" type="pres">
      <dgm:prSet presAssocID="{5F902736-0EAF-4DDC-BF41-32A2A8BCCBEE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ADE0910B-4BE5-408D-9504-DE82BA78C9B3}" type="pres">
      <dgm:prSet presAssocID="{5F902736-0EAF-4DDC-BF41-32A2A8BCCBEE}" presName="tile2" presStyleLbl="node1" presStyleIdx="1" presStyleCnt="4"/>
      <dgm:spPr>
        <a:pattFill prst="pct75">
          <a:fgClr>
            <a:srgbClr val="D9428F"/>
          </a:fgClr>
          <a:bgClr>
            <a:schemeClr val="bg1"/>
          </a:bgClr>
        </a:pattFill>
      </dgm:spPr>
    </dgm:pt>
    <dgm:pt modelId="{B6CFCFCB-2203-44F9-83E4-A056BAEE32FC}" type="pres">
      <dgm:prSet presAssocID="{5F902736-0EAF-4DDC-BF41-32A2A8BCCBEE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F7A9CA68-5EA2-467A-A0FD-56CFB1D91F69}" type="pres">
      <dgm:prSet presAssocID="{5F902736-0EAF-4DDC-BF41-32A2A8BCCBEE}" presName="tile3" presStyleLbl="node1" presStyleIdx="2" presStyleCnt="4"/>
      <dgm:spPr>
        <a:pattFill prst="smGrid">
          <a:fgClr>
            <a:schemeClr val="accent4">
              <a:hueOff val="0"/>
              <a:satOff val="0"/>
              <a:lumOff val="0"/>
            </a:schemeClr>
          </a:fgClr>
          <a:bgClr>
            <a:schemeClr val="bg1"/>
          </a:bgClr>
        </a:pattFill>
      </dgm:spPr>
    </dgm:pt>
    <dgm:pt modelId="{653DE014-998D-4AEF-A8C3-26D5F6623426}" type="pres">
      <dgm:prSet presAssocID="{5F902736-0EAF-4DDC-BF41-32A2A8BCCBEE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AF8133A6-2D60-476A-AD9A-3481277B81F1}" type="pres">
      <dgm:prSet presAssocID="{5F902736-0EAF-4DDC-BF41-32A2A8BCCBEE}" presName="tile4" presStyleLbl="node1" presStyleIdx="3" presStyleCnt="4"/>
      <dgm:spPr>
        <a:pattFill prst="smGrid">
          <a:fgClr>
            <a:schemeClr val="accent5">
              <a:hueOff val="0"/>
              <a:satOff val="0"/>
              <a:lumOff val="0"/>
            </a:schemeClr>
          </a:fgClr>
          <a:bgClr>
            <a:schemeClr val="bg1"/>
          </a:bgClr>
        </a:pattFill>
      </dgm:spPr>
    </dgm:pt>
    <dgm:pt modelId="{AA8E34BB-BFC6-414B-8E4D-8CA9C9585012}" type="pres">
      <dgm:prSet presAssocID="{5F902736-0EAF-4DDC-BF41-32A2A8BCCBEE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</dgm:pt>
    <dgm:pt modelId="{49CD6879-A181-4725-8B28-4840C76E2187}" type="pres">
      <dgm:prSet presAssocID="{5F902736-0EAF-4DDC-BF41-32A2A8BCCBEE}" presName="centerTile" presStyleLbl="fgShp" presStyleIdx="0" presStyleCnt="1">
        <dgm:presLayoutVars>
          <dgm:chMax val="0"/>
          <dgm:chPref val="0"/>
        </dgm:presLayoutVars>
      </dgm:prSet>
      <dgm:spPr/>
    </dgm:pt>
  </dgm:ptLst>
  <dgm:cxnLst>
    <dgm:cxn modelId="{39599552-6656-4EA7-A761-D3D09B76BD8D}" type="presOf" srcId="{5F902736-0EAF-4DDC-BF41-32A2A8BCCBEE}" destId="{C9CD6FF3-DDC5-4A6B-AAF8-98837889B9BE}" srcOrd="0" destOrd="0" presId="urn:microsoft.com/office/officeart/2005/8/layout/matrix1"/>
    <dgm:cxn modelId="{749CB4A8-BBFE-4D4D-B676-DB20A184ED98}" type="presOf" srcId="{5B09B9E2-4AC6-4E89-8D5F-FE0E404FF17B}" destId="{49CD6879-A181-4725-8B28-4840C76E2187}" srcOrd="0" destOrd="0" presId="urn:microsoft.com/office/officeart/2005/8/layout/matrix1"/>
    <dgm:cxn modelId="{DADB0EBD-2406-46AE-9E55-AF86FC621622}" srcId="{5F902736-0EAF-4DDC-BF41-32A2A8BCCBEE}" destId="{5B09B9E2-4AC6-4E89-8D5F-FE0E404FF17B}" srcOrd="0" destOrd="0" parTransId="{F06FC9E1-6192-40E9-81A2-1B16169CABF1}" sibTransId="{4DE4F903-7B8C-4973-868D-30AFBAF19D23}"/>
    <dgm:cxn modelId="{63B53017-246C-4519-9456-1E5FBF8CE816}" type="presParOf" srcId="{C9CD6FF3-DDC5-4A6B-AAF8-98837889B9BE}" destId="{3BBB3920-32D0-47C0-A769-5A80A63C9215}" srcOrd="0" destOrd="0" presId="urn:microsoft.com/office/officeart/2005/8/layout/matrix1"/>
    <dgm:cxn modelId="{B9223EBA-0B02-499F-8540-BB80CD65F2AB}" type="presParOf" srcId="{3BBB3920-32D0-47C0-A769-5A80A63C9215}" destId="{593AA01D-F8B6-4C72-9A92-EA37EB57B689}" srcOrd="0" destOrd="0" presId="urn:microsoft.com/office/officeart/2005/8/layout/matrix1"/>
    <dgm:cxn modelId="{594A47E2-0B66-437E-AF7C-D5EBE6E43145}" type="presParOf" srcId="{3BBB3920-32D0-47C0-A769-5A80A63C9215}" destId="{ACC25973-3BFA-43E2-93D4-E2791E831C08}" srcOrd="1" destOrd="0" presId="urn:microsoft.com/office/officeart/2005/8/layout/matrix1"/>
    <dgm:cxn modelId="{82582BCE-BD64-4B96-8B19-DC24243B4F04}" type="presParOf" srcId="{3BBB3920-32D0-47C0-A769-5A80A63C9215}" destId="{ADE0910B-4BE5-408D-9504-DE82BA78C9B3}" srcOrd="2" destOrd="0" presId="urn:microsoft.com/office/officeart/2005/8/layout/matrix1"/>
    <dgm:cxn modelId="{267BE756-45BB-4E22-A32C-16B827AD35AF}" type="presParOf" srcId="{3BBB3920-32D0-47C0-A769-5A80A63C9215}" destId="{B6CFCFCB-2203-44F9-83E4-A056BAEE32FC}" srcOrd="3" destOrd="0" presId="urn:microsoft.com/office/officeart/2005/8/layout/matrix1"/>
    <dgm:cxn modelId="{187A3763-1160-44C3-9F1C-218C149EAA47}" type="presParOf" srcId="{3BBB3920-32D0-47C0-A769-5A80A63C9215}" destId="{F7A9CA68-5EA2-467A-A0FD-56CFB1D91F69}" srcOrd="4" destOrd="0" presId="urn:microsoft.com/office/officeart/2005/8/layout/matrix1"/>
    <dgm:cxn modelId="{4C3E11CC-DA7C-4823-8EB2-A1AE1768F9E6}" type="presParOf" srcId="{3BBB3920-32D0-47C0-A769-5A80A63C9215}" destId="{653DE014-998D-4AEF-A8C3-26D5F6623426}" srcOrd="5" destOrd="0" presId="urn:microsoft.com/office/officeart/2005/8/layout/matrix1"/>
    <dgm:cxn modelId="{0DDF4FB9-19A3-49D9-879F-0F9D86ED0BDF}" type="presParOf" srcId="{3BBB3920-32D0-47C0-A769-5A80A63C9215}" destId="{AF8133A6-2D60-476A-AD9A-3481277B81F1}" srcOrd="6" destOrd="0" presId="urn:microsoft.com/office/officeart/2005/8/layout/matrix1"/>
    <dgm:cxn modelId="{402164A8-9F99-4121-ACD0-C1CBA0D0F6F8}" type="presParOf" srcId="{3BBB3920-32D0-47C0-A769-5A80A63C9215}" destId="{AA8E34BB-BFC6-414B-8E4D-8CA9C9585012}" srcOrd="7" destOrd="0" presId="urn:microsoft.com/office/officeart/2005/8/layout/matrix1"/>
    <dgm:cxn modelId="{827A8CBA-D7A5-4C89-8622-825CDA473557}" type="presParOf" srcId="{C9CD6FF3-DDC5-4A6B-AAF8-98837889B9BE}" destId="{49CD6879-A181-4725-8B28-4840C76E2187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5F0B3BB9-1475-4091-A4BD-4544693D43B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4371004-E718-4A4A-8936-E69942CAF27D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Requirements</a:t>
          </a:r>
        </a:p>
      </dgm:t>
    </dgm:pt>
    <dgm:pt modelId="{6C82DF2D-0BA5-4D62-BE63-FD5A39BC4EEB}" type="parTrans" cxnId="{8F3C8C59-16C7-44CD-B584-290892417600}">
      <dgm:prSet/>
      <dgm:spPr/>
      <dgm:t>
        <a:bodyPr/>
        <a:lstStyle/>
        <a:p>
          <a:endParaRPr lang="en-US"/>
        </a:p>
      </dgm:t>
    </dgm:pt>
    <dgm:pt modelId="{B3640463-F395-4CD4-BFCD-BC4A2ECCB477}" type="sibTrans" cxnId="{8F3C8C59-16C7-44CD-B584-290892417600}">
      <dgm:prSet/>
      <dgm:spPr/>
      <dgm:t>
        <a:bodyPr/>
        <a:lstStyle/>
        <a:p>
          <a:endParaRPr lang="en-US"/>
        </a:p>
      </dgm:t>
    </dgm:pt>
    <dgm:pt modelId="{F79C990C-BDEA-4541-B101-43EBB0ED967F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Development</a:t>
          </a:r>
        </a:p>
      </dgm:t>
    </dgm:pt>
    <dgm:pt modelId="{5E2F27F1-B3A5-4D60-89E2-81799C96EDF3}" type="parTrans" cxnId="{5D609DB0-5A13-4622-A446-7F892A35935D}">
      <dgm:prSet/>
      <dgm:spPr/>
      <dgm:t>
        <a:bodyPr/>
        <a:lstStyle/>
        <a:p>
          <a:endParaRPr lang="en-US"/>
        </a:p>
      </dgm:t>
    </dgm:pt>
    <dgm:pt modelId="{180350AE-3763-4543-AAB1-86244AF7FCBF}" type="sibTrans" cxnId="{5D609DB0-5A13-4622-A446-7F892A35935D}">
      <dgm:prSet/>
      <dgm:spPr/>
      <dgm:t>
        <a:bodyPr/>
        <a:lstStyle/>
        <a:p>
          <a:endParaRPr lang="en-US"/>
        </a:p>
      </dgm:t>
    </dgm:pt>
    <dgm:pt modelId="{04D434CD-878E-46FE-81CC-0F8513111E83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Build, Test, Q&amp;A</a:t>
          </a:r>
        </a:p>
      </dgm:t>
    </dgm:pt>
    <dgm:pt modelId="{0CCCE76C-C174-458E-B86B-AEB0A07B70F4}" type="parTrans" cxnId="{A15E9B05-CE5E-4248-9C19-B3B20E367DC0}">
      <dgm:prSet/>
      <dgm:spPr/>
      <dgm:t>
        <a:bodyPr/>
        <a:lstStyle/>
        <a:p>
          <a:endParaRPr lang="en-US"/>
        </a:p>
      </dgm:t>
    </dgm:pt>
    <dgm:pt modelId="{23FC4A07-D28E-4916-9446-24E487B15FA1}" type="sibTrans" cxnId="{A15E9B05-CE5E-4248-9C19-B3B20E367DC0}">
      <dgm:prSet/>
      <dgm:spPr/>
      <dgm:t>
        <a:bodyPr/>
        <a:lstStyle/>
        <a:p>
          <a:endParaRPr lang="en-US"/>
        </a:p>
      </dgm:t>
    </dgm:pt>
    <dgm:pt modelId="{95253A17-B78C-483C-AA33-67E8260DEC76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Release &amp; Deploy</a:t>
          </a:r>
        </a:p>
      </dgm:t>
    </dgm:pt>
    <dgm:pt modelId="{3127D9C3-A3F8-45CD-AAFD-D260E41875FF}" type="parTrans" cxnId="{8108434B-58A9-432A-86BB-42D9A77227A2}">
      <dgm:prSet/>
      <dgm:spPr/>
      <dgm:t>
        <a:bodyPr/>
        <a:lstStyle/>
        <a:p>
          <a:endParaRPr lang="en-US"/>
        </a:p>
      </dgm:t>
    </dgm:pt>
    <dgm:pt modelId="{4231CE74-E380-48A1-924F-2F3E5FDDDF05}" type="sibTrans" cxnId="{8108434B-58A9-432A-86BB-42D9A77227A2}">
      <dgm:prSet/>
      <dgm:spPr/>
      <dgm:t>
        <a:bodyPr/>
        <a:lstStyle/>
        <a:p>
          <a:endParaRPr lang="en-US"/>
        </a:p>
      </dgm:t>
    </dgm:pt>
    <dgm:pt modelId="{672BF1EB-40A3-4E68-A41C-A4894A181F48}" type="pres">
      <dgm:prSet presAssocID="{5F0B3BB9-1475-4091-A4BD-4544693D43BD}" presName="Name0" presStyleCnt="0">
        <dgm:presLayoutVars>
          <dgm:dir/>
          <dgm:animLvl val="lvl"/>
          <dgm:resizeHandles val="exact"/>
        </dgm:presLayoutVars>
      </dgm:prSet>
      <dgm:spPr/>
    </dgm:pt>
    <dgm:pt modelId="{BF2065FF-5814-4F73-8047-F78036237926}" type="pres">
      <dgm:prSet presAssocID="{34371004-E718-4A4A-8936-E69942CAF27D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170F05A7-D0B6-4217-AB7C-8488BE6000AD}" type="pres">
      <dgm:prSet presAssocID="{B3640463-F395-4CD4-BFCD-BC4A2ECCB477}" presName="parTxOnlySpace" presStyleCnt="0"/>
      <dgm:spPr/>
    </dgm:pt>
    <dgm:pt modelId="{AD8E9C43-C7F1-4222-A51A-1E1FDDCEDB51}" type="pres">
      <dgm:prSet presAssocID="{F79C990C-BDEA-4541-B101-43EBB0ED967F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9BDEA1A6-B26A-45AE-9B54-5E28C155A74D}" type="pres">
      <dgm:prSet presAssocID="{180350AE-3763-4543-AAB1-86244AF7FCBF}" presName="parTxOnlySpace" presStyleCnt="0"/>
      <dgm:spPr/>
    </dgm:pt>
    <dgm:pt modelId="{EDB0012B-143E-4015-BD9E-BE1458CA61E5}" type="pres">
      <dgm:prSet presAssocID="{04D434CD-878E-46FE-81CC-0F8513111E8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C53B5375-5460-4890-800C-44BD7A899D98}" type="pres">
      <dgm:prSet presAssocID="{23FC4A07-D28E-4916-9446-24E487B15FA1}" presName="parTxOnlySpace" presStyleCnt="0"/>
      <dgm:spPr/>
    </dgm:pt>
    <dgm:pt modelId="{EE830907-BAC8-4B18-BDBB-7EC6A912C744}" type="pres">
      <dgm:prSet presAssocID="{95253A17-B78C-483C-AA33-67E8260DEC76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A15E9B05-CE5E-4248-9C19-B3B20E367DC0}" srcId="{5F0B3BB9-1475-4091-A4BD-4544693D43BD}" destId="{04D434CD-878E-46FE-81CC-0F8513111E83}" srcOrd="2" destOrd="0" parTransId="{0CCCE76C-C174-458E-B86B-AEB0A07B70F4}" sibTransId="{23FC4A07-D28E-4916-9446-24E487B15FA1}"/>
    <dgm:cxn modelId="{8108434B-58A9-432A-86BB-42D9A77227A2}" srcId="{5F0B3BB9-1475-4091-A4BD-4544693D43BD}" destId="{95253A17-B78C-483C-AA33-67E8260DEC76}" srcOrd="3" destOrd="0" parTransId="{3127D9C3-A3F8-45CD-AAFD-D260E41875FF}" sibTransId="{4231CE74-E380-48A1-924F-2F3E5FDDDF05}"/>
    <dgm:cxn modelId="{8F3C8C59-16C7-44CD-B584-290892417600}" srcId="{5F0B3BB9-1475-4091-A4BD-4544693D43BD}" destId="{34371004-E718-4A4A-8936-E69942CAF27D}" srcOrd="0" destOrd="0" parTransId="{6C82DF2D-0BA5-4D62-BE63-FD5A39BC4EEB}" sibTransId="{B3640463-F395-4CD4-BFCD-BC4A2ECCB477}"/>
    <dgm:cxn modelId="{E3737296-7E61-47ED-9F48-F53C3F0F4F20}" type="presOf" srcId="{95253A17-B78C-483C-AA33-67E8260DEC76}" destId="{EE830907-BAC8-4B18-BDBB-7EC6A912C744}" srcOrd="0" destOrd="0" presId="urn:microsoft.com/office/officeart/2005/8/layout/chevron1"/>
    <dgm:cxn modelId="{5D609DB0-5A13-4622-A446-7F892A35935D}" srcId="{5F0B3BB9-1475-4091-A4BD-4544693D43BD}" destId="{F79C990C-BDEA-4541-B101-43EBB0ED967F}" srcOrd="1" destOrd="0" parTransId="{5E2F27F1-B3A5-4D60-89E2-81799C96EDF3}" sibTransId="{180350AE-3763-4543-AAB1-86244AF7FCBF}"/>
    <dgm:cxn modelId="{B2905CBF-8714-43EF-896F-7AACDB7503ED}" type="presOf" srcId="{5F0B3BB9-1475-4091-A4BD-4544693D43BD}" destId="{672BF1EB-40A3-4E68-A41C-A4894A181F48}" srcOrd="0" destOrd="0" presId="urn:microsoft.com/office/officeart/2005/8/layout/chevron1"/>
    <dgm:cxn modelId="{6341A4C1-C5CB-43E8-AB5C-25DEDA77DCEC}" type="presOf" srcId="{04D434CD-878E-46FE-81CC-0F8513111E83}" destId="{EDB0012B-143E-4015-BD9E-BE1458CA61E5}" srcOrd="0" destOrd="0" presId="urn:microsoft.com/office/officeart/2005/8/layout/chevron1"/>
    <dgm:cxn modelId="{771DFCDA-4018-4EC7-9190-2790ADB16D35}" type="presOf" srcId="{F79C990C-BDEA-4541-B101-43EBB0ED967F}" destId="{AD8E9C43-C7F1-4222-A51A-1E1FDDCEDB51}" srcOrd="0" destOrd="0" presId="urn:microsoft.com/office/officeart/2005/8/layout/chevron1"/>
    <dgm:cxn modelId="{2DC77BFE-D080-4C67-854E-C46C2D4BE990}" type="presOf" srcId="{34371004-E718-4A4A-8936-E69942CAF27D}" destId="{BF2065FF-5814-4F73-8047-F78036237926}" srcOrd="0" destOrd="0" presId="urn:microsoft.com/office/officeart/2005/8/layout/chevron1"/>
    <dgm:cxn modelId="{26327BD7-06B1-4CEB-B884-CF65D6BDBED7}" type="presParOf" srcId="{672BF1EB-40A3-4E68-A41C-A4894A181F48}" destId="{BF2065FF-5814-4F73-8047-F78036237926}" srcOrd="0" destOrd="0" presId="urn:microsoft.com/office/officeart/2005/8/layout/chevron1"/>
    <dgm:cxn modelId="{D0442269-EE1A-4F2A-A23C-426C504DEA75}" type="presParOf" srcId="{672BF1EB-40A3-4E68-A41C-A4894A181F48}" destId="{170F05A7-D0B6-4217-AB7C-8488BE6000AD}" srcOrd="1" destOrd="0" presId="urn:microsoft.com/office/officeart/2005/8/layout/chevron1"/>
    <dgm:cxn modelId="{F34151E8-32AB-4824-8490-76B0E0DD56CB}" type="presParOf" srcId="{672BF1EB-40A3-4E68-A41C-A4894A181F48}" destId="{AD8E9C43-C7F1-4222-A51A-1E1FDDCEDB51}" srcOrd="2" destOrd="0" presId="urn:microsoft.com/office/officeart/2005/8/layout/chevron1"/>
    <dgm:cxn modelId="{55C7DE04-7937-4AFD-8691-BF76A2C4B9AC}" type="presParOf" srcId="{672BF1EB-40A3-4E68-A41C-A4894A181F48}" destId="{9BDEA1A6-B26A-45AE-9B54-5E28C155A74D}" srcOrd="3" destOrd="0" presId="urn:microsoft.com/office/officeart/2005/8/layout/chevron1"/>
    <dgm:cxn modelId="{393821EE-0AD0-4B0E-8620-35A364CC7027}" type="presParOf" srcId="{672BF1EB-40A3-4E68-A41C-A4894A181F48}" destId="{EDB0012B-143E-4015-BD9E-BE1458CA61E5}" srcOrd="4" destOrd="0" presId="urn:microsoft.com/office/officeart/2005/8/layout/chevron1"/>
    <dgm:cxn modelId="{528F74B6-4799-4459-9B6C-83FFCA574848}" type="presParOf" srcId="{672BF1EB-40A3-4E68-A41C-A4894A181F48}" destId="{C53B5375-5460-4890-800C-44BD7A899D98}" srcOrd="5" destOrd="0" presId="urn:microsoft.com/office/officeart/2005/8/layout/chevron1"/>
    <dgm:cxn modelId="{E65C85D5-FD72-46DD-8598-2803B7932E2B}" type="presParOf" srcId="{672BF1EB-40A3-4E68-A41C-A4894A181F48}" destId="{EE830907-BAC8-4B18-BDBB-7EC6A912C744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5F0B3BB9-1475-4091-A4BD-4544693D43B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4371004-E718-4A4A-8936-E69942CAF27D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Requirements</a:t>
          </a:r>
        </a:p>
      </dgm:t>
    </dgm:pt>
    <dgm:pt modelId="{6C82DF2D-0BA5-4D62-BE63-FD5A39BC4EEB}" type="parTrans" cxnId="{8F3C8C59-16C7-44CD-B584-290892417600}">
      <dgm:prSet/>
      <dgm:spPr/>
      <dgm:t>
        <a:bodyPr/>
        <a:lstStyle/>
        <a:p>
          <a:endParaRPr lang="en-US"/>
        </a:p>
      </dgm:t>
    </dgm:pt>
    <dgm:pt modelId="{B3640463-F395-4CD4-BFCD-BC4A2ECCB477}" type="sibTrans" cxnId="{8F3C8C59-16C7-44CD-B584-290892417600}">
      <dgm:prSet/>
      <dgm:spPr/>
      <dgm:t>
        <a:bodyPr/>
        <a:lstStyle/>
        <a:p>
          <a:endParaRPr lang="en-US"/>
        </a:p>
      </dgm:t>
    </dgm:pt>
    <dgm:pt modelId="{7937289C-F5AB-423D-A016-C8BDF8DC2B73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Operations</a:t>
          </a:r>
        </a:p>
      </dgm:t>
    </dgm:pt>
    <dgm:pt modelId="{DE4C5120-ECAE-4BE5-987D-D124884F0BE5}" type="parTrans" cxnId="{A91FEB6E-9AD0-441E-AE06-BE34FF59A51E}">
      <dgm:prSet/>
      <dgm:spPr/>
      <dgm:t>
        <a:bodyPr/>
        <a:lstStyle/>
        <a:p>
          <a:endParaRPr lang="en-US"/>
        </a:p>
      </dgm:t>
    </dgm:pt>
    <dgm:pt modelId="{21D71E86-77E8-4907-9129-8B0EF232C89C}" type="sibTrans" cxnId="{A91FEB6E-9AD0-441E-AE06-BE34FF59A51E}">
      <dgm:prSet/>
      <dgm:spPr/>
      <dgm:t>
        <a:bodyPr/>
        <a:lstStyle/>
        <a:p>
          <a:endParaRPr lang="en-US"/>
        </a:p>
      </dgm:t>
    </dgm:pt>
    <dgm:pt modelId="{F79C990C-BDEA-4541-B101-43EBB0ED967F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Development</a:t>
          </a:r>
        </a:p>
      </dgm:t>
    </dgm:pt>
    <dgm:pt modelId="{5E2F27F1-B3A5-4D60-89E2-81799C96EDF3}" type="parTrans" cxnId="{5D609DB0-5A13-4622-A446-7F892A35935D}">
      <dgm:prSet/>
      <dgm:spPr/>
      <dgm:t>
        <a:bodyPr/>
        <a:lstStyle/>
        <a:p>
          <a:endParaRPr lang="en-US"/>
        </a:p>
      </dgm:t>
    </dgm:pt>
    <dgm:pt modelId="{180350AE-3763-4543-AAB1-86244AF7FCBF}" type="sibTrans" cxnId="{5D609DB0-5A13-4622-A446-7F892A35935D}">
      <dgm:prSet/>
      <dgm:spPr/>
      <dgm:t>
        <a:bodyPr/>
        <a:lstStyle/>
        <a:p>
          <a:endParaRPr lang="en-US"/>
        </a:p>
      </dgm:t>
    </dgm:pt>
    <dgm:pt modelId="{04D434CD-878E-46FE-81CC-0F8513111E83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Build, Test, Q&amp;A</a:t>
          </a:r>
        </a:p>
      </dgm:t>
    </dgm:pt>
    <dgm:pt modelId="{0CCCE76C-C174-458E-B86B-AEB0A07B70F4}" type="parTrans" cxnId="{A15E9B05-CE5E-4248-9C19-B3B20E367DC0}">
      <dgm:prSet/>
      <dgm:spPr/>
      <dgm:t>
        <a:bodyPr/>
        <a:lstStyle/>
        <a:p>
          <a:endParaRPr lang="en-US"/>
        </a:p>
      </dgm:t>
    </dgm:pt>
    <dgm:pt modelId="{23FC4A07-D28E-4916-9446-24E487B15FA1}" type="sibTrans" cxnId="{A15E9B05-CE5E-4248-9C19-B3B20E367DC0}">
      <dgm:prSet/>
      <dgm:spPr/>
      <dgm:t>
        <a:bodyPr/>
        <a:lstStyle/>
        <a:p>
          <a:endParaRPr lang="en-US"/>
        </a:p>
      </dgm:t>
    </dgm:pt>
    <dgm:pt modelId="{95253A17-B78C-483C-AA33-67E8260DEC76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Release &amp; Deploy</a:t>
          </a:r>
        </a:p>
      </dgm:t>
    </dgm:pt>
    <dgm:pt modelId="{3127D9C3-A3F8-45CD-AAFD-D260E41875FF}" type="parTrans" cxnId="{8108434B-58A9-432A-86BB-42D9A77227A2}">
      <dgm:prSet/>
      <dgm:spPr/>
      <dgm:t>
        <a:bodyPr/>
        <a:lstStyle/>
        <a:p>
          <a:endParaRPr lang="en-US"/>
        </a:p>
      </dgm:t>
    </dgm:pt>
    <dgm:pt modelId="{4231CE74-E380-48A1-924F-2F3E5FDDDF05}" type="sibTrans" cxnId="{8108434B-58A9-432A-86BB-42D9A77227A2}">
      <dgm:prSet/>
      <dgm:spPr/>
      <dgm:t>
        <a:bodyPr/>
        <a:lstStyle/>
        <a:p>
          <a:endParaRPr lang="en-US"/>
        </a:p>
      </dgm:t>
    </dgm:pt>
    <dgm:pt modelId="{672BF1EB-40A3-4E68-A41C-A4894A181F48}" type="pres">
      <dgm:prSet presAssocID="{5F0B3BB9-1475-4091-A4BD-4544693D43BD}" presName="Name0" presStyleCnt="0">
        <dgm:presLayoutVars>
          <dgm:dir/>
          <dgm:animLvl val="lvl"/>
          <dgm:resizeHandles val="exact"/>
        </dgm:presLayoutVars>
      </dgm:prSet>
      <dgm:spPr/>
    </dgm:pt>
    <dgm:pt modelId="{BF2065FF-5814-4F73-8047-F78036237926}" type="pres">
      <dgm:prSet presAssocID="{34371004-E718-4A4A-8936-E69942CAF27D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170F05A7-D0B6-4217-AB7C-8488BE6000AD}" type="pres">
      <dgm:prSet presAssocID="{B3640463-F395-4CD4-BFCD-BC4A2ECCB477}" presName="parTxOnlySpace" presStyleCnt="0"/>
      <dgm:spPr/>
    </dgm:pt>
    <dgm:pt modelId="{AD8E9C43-C7F1-4222-A51A-1E1FDDCEDB51}" type="pres">
      <dgm:prSet presAssocID="{F79C990C-BDEA-4541-B101-43EBB0ED967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BDEA1A6-B26A-45AE-9B54-5E28C155A74D}" type="pres">
      <dgm:prSet presAssocID="{180350AE-3763-4543-AAB1-86244AF7FCBF}" presName="parTxOnlySpace" presStyleCnt="0"/>
      <dgm:spPr/>
    </dgm:pt>
    <dgm:pt modelId="{EDB0012B-143E-4015-BD9E-BE1458CA61E5}" type="pres">
      <dgm:prSet presAssocID="{04D434CD-878E-46FE-81CC-0F8513111E8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53B5375-5460-4890-800C-44BD7A899D98}" type="pres">
      <dgm:prSet presAssocID="{23FC4A07-D28E-4916-9446-24E487B15FA1}" presName="parTxOnlySpace" presStyleCnt="0"/>
      <dgm:spPr/>
    </dgm:pt>
    <dgm:pt modelId="{EE830907-BAC8-4B18-BDBB-7EC6A912C744}" type="pres">
      <dgm:prSet presAssocID="{95253A17-B78C-483C-AA33-67E8260DEC7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F3B3EF2-38A6-4041-AB29-168503761EC8}" type="pres">
      <dgm:prSet presAssocID="{4231CE74-E380-48A1-924F-2F3E5FDDDF05}" presName="parTxOnlySpace" presStyleCnt="0"/>
      <dgm:spPr/>
    </dgm:pt>
    <dgm:pt modelId="{C87D30DE-1AEB-4E62-BB33-BE11797275AF}" type="pres">
      <dgm:prSet presAssocID="{7937289C-F5AB-423D-A016-C8BDF8DC2B73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A15E9B05-CE5E-4248-9C19-B3B20E367DC0}" srcId="{5F0B3BB9-1475-4091-A4BD-4544693D43BD}" destId="{04D434CD-878E-46FE-81CC-0F8513111E83}" srcOrd="2" destOrd="0" parTransId="{0CCCE76C-C174-458E-B86B-AEB0A07B70F4}" sibTransId="{23FC4A07-D28E-4916-9446-24E487B15FA1}"/>
    <dgm:cxn modelId="{79ADE72B-19AC-45AE-99D3-B61113E2904E}" type="presOf" srcId="{7937289C-F5AB-423D-A016-C8BDF8DC2B73}" destId="{C87D30DE-1AEB-4E62-BB33-BE11797275AF}" srcOrd="0" destOrd="0" presId="urn:microsoft.com/office/officeart/2005/8/layout/chevron1"/>
    <dgm:cxn modelId="{8108434B-58A9-432A-86BB-42D9A77227A2}" srcId="{5F0B3BB9-1475-4091-A4BD-4544693D43BD}" destId="{95253A17-B78C-483C-AA33-67E8260DEC76}" srcOrd="3" destOrd="0" parTransId="{3127D9C3-A3F8-45CD-AAFD-D260E41875FF}" sibTransId="{4231CE74-E380-48A1-924F-2F3E5FDDDF05}"/>
    <dgm:cxn modelId="{A91FEB6E-9AD0-441E-AE06-BE34FF59A51E}" srcId="{5F0B3BB9-1475-4091-A4BD-4544693D43BD}" destId="{7937289C-F5AB-423D-A016-C8BDF8DC2B73}" srcOrd="4" destOrd="0" parTransId="{DE4C5120-ECAE-4BE5-987D-D124884F0BE5}" sibTransId="{21D71E86-77E8-4907-9129-8B0EF232C89C}"/>
    <dgm:cxn modelId="{8F3C8C59-16C7-44CD-B584-290892417600}" srcId="{5F0B3BB9-1475-4091-A4BD-4544693D43BD}" destId="{34371004-E718-4A4A-8936-E69942CAF27D}" srcOrd="0" destOrd="0" parTransId="{6C82DF2D-0BA5-4D62-BE63-FD5A39BC4EEB}" sibTransId="{B3640463-F395-4CD4-BFCD-BC4A2ECCB477}"/>
    <dgm:cxn modelId="{E3737296-7E61-47ED-9F48-F53C3F0F4F20}" type="presOf" srcId="{95253A17-B78C-483C-AA33-67E8260DEC76}" destId="{EE830907-BAC8-4B18-BDBB-7EC6A912C744}" srcOrd="0" destOrd="0" presId="urn:microsoft.com/office/officeart/2005/8/layout/chevron1"/>
    <dgm:cxn modelId="{5D609DB0-5A13-4622-A446-7F892A35935D}" srcId="{5F0B3BB9-1475-4091-A4BD-4544693D43BD}" destId="{F79C990C-BDEA-4541-B101-43EBB0ED967F}" srcOrd="1" destOrd="0" parTransId="{5E2F27F1-B3A5-4D60-89E2-81799C96EDF3}" sibTransId="{180350AE-3763-4543-AAB1-86244AF7FCBF}"/>
    <dgm:cxn modelId="{B2905CBF-8714-43EF-896F-7AACDB7503ED}" type="presOf" srcId="{5F0B3BB9-1475-4091-A4BD-4544693D43BD}" destId="{672BF1EB-40A3-4E68-A41C-A4894A181F48}" srcOrd="0" destOrd="0" presId="urn:microsoft.com/office/officeart/2005/8/layout/chevron1"/>
    <dgm:cxn modelId="{6341A4C1-C5CB-43E8-AB5C-25DEDA77DCEC}" type="presOf" srcId="{04D434CD-878E-46FE-81CC-0F8513111E83}" destId="{EDB0012B-143E-4015-BD9E-BE1458CA61E5}" srcOrd="0" destOrd="0" presId="urn:microsoft.com/office/officeart/2005/8/layout/chevron1"/>
    <dgm:cxn modelId="{771DFCDA-4018-4EC7-9190-2790ADB16D35}" type="presOf" srcId="{F79C990C-BDEA-4541-B101-43EBB0ED967F}" destId="{AD8E9C43-C7F1-4222-A51A-1E1FDDCEDB51}" srcOrd="0" destOrd="0" presId="urn:microsoft.com/office/officeart/2005/8/layout/chevron1"/>
    <dgm:cxn modelId="{2DC77BFE-D080-4C67-854E-C46C2D4BE990}" type="presOf" srcId="{34371004-E718-4A4A-8936-E69942CAF27D}" destId="{BF2065FF-5814-4F73-8047-F78036237926}" srcOrd="0" destOrd="0" presId="urn:microsoft.com/office/officeart/2005/8/layout/chevron1"/>
    <dgm:cxn modelId="{26327BD7-06B1-4CEB-B884-CF65D6BDBED7}" type="presParOf" srcId="{672BF1EB-40A3-4E68-A41C-A4894A181F48}" destId="{BF2065FF-5814-4F73-8047-F78036237926}" srcOrd="0" destOrd="0" presId="urn:microsoft.com/office/officeart/2005/8/layout/chevron1"/>
    <dgm:cxn modelId="{D0442269-EE1A-4F2A-A23C-426C504DEA75}" type="presParOf" srcId="{672BF1EB-40A3-4E68-A41C-A4894A181F48}" destId="{170F05A7-D0B6-4217-AB7C-8488BE6000AD}" srcOrd="1" destOrd="0" presId="urn:microsoft.com/office/officeart/2005/8/layout/chevron1"/>
    <dgm:cxn modelId="{F34151E8-32AB-4824-8490-76B0E0DD56CB}" type="presParOf" srcId="{672BF1EB-40A3-4E68-A41C-A4894A181F48}" destId="{AD8E9C43-C7F1-4222-A51A-1E1FDDCEDB51}" srcOrd="2" destOrd="0" presId="urn:microsoft.com/office/officeart/2005/8/layout/chevron1"/>
    <dgm:cxn modelId="{55C7DE04-7937-4AFD-8691-BF76A2C4B9AC}" type="presParOf" srcId="{672BF1EB-40A3-4E68-A41C-A4894A181F48}" destId="{9BDEA1A6-B26A-45AE-9B54-5E28C155A74D}" srcOrd="3" destOrd="0" presId="urn:microsoft.com/office/officeart/2005/8/layout/chevron1"/>
    <dgm:cxn modelId="{393821EE-0AD0-4B0E-8620-35A364CC7027}" type="presParOf" srcId="{672BF1EB-40A3-4E68-A41C-A4894A181F48}" destId="{EDB0012B-143E-4015-BD9E-BE1458CA61E5}" srcOrd="4" destOrd="0" presId="urn:microsoft.com/office/officeart/2005/8/layout/chevron1"/>
    <dgm:cxn modelId="{528F74B6-4799-4459-9B6C-83FFCA574848}" type="presParOf" srcId="{672BF1EB-40A3-4E68-A41C-A4894A181F48}" destId="{C53B5375-5460-4890-800C-44BD7A899D98}" srcOrd="5" destOrd="0" presId="urn:microsoft.com/office/officeart/2005/8/layout/chevron1"/>
    <dgm:cxn modelId="{E65C85D5-FD72-46DD-8598-2803B7932E2B}" type="presParOf" srcId="{672BF1EB-40A3-4E68-A41C-A4894A181F48}" destId="{EE830907-BAC8-4B18-BDBB-7EC6A912C744}" srcOrd="6" destOrd="0" presId="urn:microsoft.com/office/officeart/2005/8/layout/chevron1"/>
    <dgm:cxn modelId="{5D1DAF5C-0964-4404-AE4A-8DF26A7414B2}" type="presParOf" srcId="{672BF1EB-40A3-4E68-A41C-A4894A181F48}" destId="{1F3B3EF2-38A6-4041-AB29-168503761EC8}" srcOrd="7" destOrd="0" presId="urn:microsoft.com/office/officeart/2005/8/layout/chevron1"/>
    <dgm:cxn modelId="{BB47FBFD-5083-4107-9EEC-3AB3A7A53098}" type="presParOf" srcId="{672BF1EB-40A3-4E68-A41C-A4894A181F48}" destId="{C87D30DE-1AEB-4E62-BB33-BE11797275A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5F0B3BB9-1475-4091-A4BD-4544693D43B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34371004-E718-4A4A-8936-E69942CAF27D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Requirements</a:t>
          </a:r>
        </a:p>
      </dgm:t>
    </dgm:pt>
    <dgm:pt modelId="{6C82DF2D-0BA5-4D62-BE63-FD5A39BC4EEB}" type="parTrans" cxnId="{8F3C8C59-16C7-44CD-B584-290892417600}">
      <dgm:prSet/>
      <dgm:spPr/>
      <dgm:t>
        <a:bodyPr/>
        <a:lstStyle/>
        <a:p>
          <a:endParaRPr lang="en-US"/>
        </a:p>
      </dgm:t>
    </dgm:pt>
    <dgm:pt modelId="{B3640463-F395-4CD4-BFCD-BC4A2ECCB477}" type="sibTrans" cxnId="{8F3C8C59-16C7-44CD-B584-290892417600}">
      <dgm:prSet/>
      <dgm:spPr/>
      <dgm:t>
        <a:bodyPr/>
        <a:lstStyle/>
        <a:p>
          <a:endParaRPr lang="en-US"/>
        </a:p>
      </dgm:t>
    </dgm:pt>
    <dgm:pt modelId="{7937289C-F5AB-423D-A016-C8BDF8DC2B73}">
      <dgm:prSet phldrT="[Text]"/>
      <dgm:spPr>
        <a:solidFill>
          <a:schemeClr val="tx2"/>
        </a:solidFill>
      </dgm:spPr>
      <dgm:t>
        <a:bodyPr/>
        <a:lstStyle/>
        <a:p>
          <a:r>
            <a:rPr lang="en-US" dirty="0"/>
            <a:t>Operations</a:t>
          </a:r>
        </a:p>
      </dgm:t>
    </dgm:pt>
    <dgm:pt modelId="{DE4C5120-ECAE-4BE5-987D-D124884F0BE5}" type="parTrans" cxnId="{A91FEB6E-9AD0-441E-AE06-BE34FF59A51E}">
      <dgm:prSet/>
      <dgm:spPr/>
      <dgm:t>
        <a:bodyPr/>
        <a:lstStyle/>
        <a:p>
          <a:endParaRPr lang="en-US"/>
        </a:p>
      </dgm:t>
    </dgm:pt>
    <dgm:pt modelId="{21D71E86-77E8-4907-9129-8B0EF232C89C}" type="sibTrans" cxnId="{A91FEB6E-9AD0-441E-AE06-BE34FF59A51E}">
      <dgm:prSet/>
      <dgm:spPr/>
      <dgm:t>
        <a:bodyPr/>
        <a:lstStyle/>
        <a:p>
          <a:endParaRPr lang="en-US"/>
        </a:p>
      </dgm:t>
    </dgm:pt>
    <dgm:pt modelId="{F79C990C-BDEA-4541-B101-43EBB0ED967F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Development</a:t>
          </a:r>
        </a:p>
      </dgm:t>
    </dgm:pt>
    <dgm:pt modelId="{5E2F27F1-B3A5-4D60-89E2-81799C96EDF3}" type="parTrans" cxnId="{5D609DB0-5A13-4622-A446-7F892A35935D}">
      <dgm:prSet/>
      <dgm:spPr/>
      <dgm:t>
        <a:bodyPr/>
        <a:lstStyle/>
        <a:p>
          <a:endParaRPr lang="en-US"/>
        </a:p>
      </dgm:t>
    </dgm:pt>
    <dgm:pt modelId="{180350AE-3763-4543-AAB1-86244AF7FCBF}" type="sibTrans" cxnId="{5D609DB0-5A13-4622-A446-7F892A35935D}">
      <dgm:prSet/>
      <dgm:spPr/>
      <dgm:t>
        <a:bodyPr/>
        <a:lstStyle/>
        <a:p>
          <a:endParaRPr lang="en-US"/>
        </a:p>
      </dgm:t>
    </dgm:pt>
    <dgm:pt modelId="{04D434CD-878E-46FE-81CC-0F8513111E83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Build, Test, Q&amp;A</a:t>
          </a:r>
        </a:p>
      </dgm:t>
    </dgm:pt>
    <dgm:pt modelId="{0CCCE76C-C174-458E-B86B-AEB0A07B70F4}" type="parTrans" cxnId="{A15E9B05-CE5E-4248-9C19-B3B20E367DC0}">
      <dgm:prSet/>
      <dgm:spPr/>
      <dgm:t>
        <a:bodyPr/>
        <a:lstStyle/>
        <a:p>
          <a:endParaRPr lang="en-US"/>
        </a:p>
      </dgm:t>
    </dgm:pt>
    <dgm:pt modelId="{23FC4A07-D28E-4916-9446-24E487B15FA1}" type="sibTrans" cxnId="{A15E9B05-CE5E-4248-9C19-B3B20E367DC0}">
      <dgm:prSet/>
      <dgm:spPr/>
      <dgm:t>
        <a:bodyPr/>
        <a:lstStyle/>
        <a:p>
          <a:endParaRPr lang="en-US"/>
        </a:p>
      </dgm:t>
    </dgm:pt>
    <dgm:pt modelId="{95253A17-B78C-483C-AA33-67E8260DEC76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Release &amp; Deploy</a:t>
          </a:r>
        </a:p>
      </dgm:t>
    </dgm:pt>
    <dgm:pt modelId="{3127D9C3-A3F8-45CD-AAFD-D260E41875FF}" type="parTrans" cxnId="{8108434B-58A9-432A-86BB-42D9A77227A2}">
      <dgm:prSet/>
      <dgm:spPr/>
      <dgm:t>
        <a:bodyPr/>
        <a:lstStyle/>
        <a:p>
          <a:endParaRPr lang="en-US"/>
        </a:p>
      </dgm:t>
    </dgm:pt>
    <dgm:pt modelId="{4231CE74-E380-48A1-924F-2F3E5FDDDF05}" type="sibTrans" cxnId="{8108434B-58A9-432A-86BB-42D9A77227A2}">
      <dgm:prSet/>
      <dgm:spPr/>
      <dgm:t>
        <a:bodyPr/>
        <a:lstStyle/>
        <a:p>
          <a:endParaRPr lang="en-US"/>
        </a:p>
      </dgm:t>
    </dgm:pt>
    <dgm:pt modelId="{672BF1EB-40A3-4E68-A41C-A4894A181F48}" type="pres">
      <dgm:prSet presAssocID="{5F0B3BB9-1475-4091-A4BD-4544693D43BD}" presName="Name0" presStyleCnt="0">
        <dgm:presLayoutVars>
          <dgm:dir/>
          <dgm:animLvl val="lvl"/>
          <dgm:resizeHandles val="exact"/>
        </dgm:presLayoutVars>
      </dgm:prSet>
      <dgm:spPr/>
    </dgm:pt>
    <dgm:pt modelId="{BF2065FF-5814-4F73-8047-F78036237926}" type="pres">
      <dgm:prSet presAssocID="{34371004-E718-4A4A-8936-E69942CAF27D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170F05A7-D0B6-4217-AB7C-8488BE6000AD}" type="pres">
      <dgm:prSet presAssocID="{B3640463-F395-4CD4-BFCD-BC4A2ECCB477}" presName="parTxOnlySpace" presStyleCnt="0"/>
      <dgm:spPr/>
    </dgm:pt>
    <dgm:pt modelId="{AD8E9C43-C7F1-4222-A51A-1E1FDDCEDB51}" type="pres">
      <dgm:prSet presAssocID="{F79C990C-BDEA-4541-B101-43EBB0ED967F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9BDEA1A6-B26A-45AE-9B54-5E28C155A74D}" type="pres">
      <dgm:prSet presAssocID="{180350AE-3763-4543-AAB1-86244AF7FCBF}" presName="parTxOnlySpace" presStyleCnt="0"/>
      <dgm:spPr/>
    </dgm:pt>
    <dgm:pt modelId="{EDB0012B-143E-4015-BD9E-BE1458CA61E5}" type="pres">
      <dgm:prSet presAssocID="{04D434CD-878E-46FE-81CC-0F8513111E8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C53B5375-5460-4890-800C-44BD7A899D98}" type="pres">
      <dgm:prSet presAssocID="{23FC4A07-D28E-4916-9446-24E487B15FA1}" presName="parTxOnlySpace" presStyleCnt="0"/>
      <dgm:spPr/>
    </dgm:pt>
    <dgm:pt modelId="{EE830907-BAC8-4B18-BDBB-7EC6A912C744}" type="pres">
      <dgm:prSet presAssocID="{95253A17-B78C-483C-AA33-67E8260DEC76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1F3B3EF2-38A6-4041-AB29-168503761EC8}" type="pres">
      <dgm:prSet presAssocID="{4231CE74-E380-48A1-924F-2F3E5FDDDF05}" presName="parTxOnlySpace" presStyleCnt="0"/>
      <dgm:spPr/>
    </dgm:pt>
    <dgm:pt modelId="{C87D30DE-1AEB-4E62-BB33-BE11797275AF}" type="pres">
      <dgm:prSet presAssocID="{7937289C-F5AB-423D-A016-C8BDF8DC2B73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A15E9B05-CE5E-4248-9C19-B3B20E367DC0}" srcId="{5F0B3BB9-1475-4091-A4BD-4544693D43BD}" destId="{04D434CD-878E-46FE-81CC-0F8513111E83}" srcOrd="2" destOrd="0" parTransId="{0CCCE76C-C174-458E-B86B-AEB0A07B70F4}" sibTransId="{23FC4A07-D28E-4916-9446-24E487B15FA1}"/>
    <dgm:cxn modelId="{79ADE72B-19AC-45AE-99D3-B61113E2904E}" type="presOf" srcId="{7937289C-F5AB-423D-A016-C8BDF8DC2B73}" destId="{C87D30DE-1AEB-4E62-BB33-BE11797275AF}" srcOrd="0" destOrd="0" presId="urn:microsoft.com/office/officeart/2005/8/layout/chevron1"/>
    <dgm:cxn modelId="{8108434B-58A9-432A-86BB-42D9A77227A2}" srcId="{5F0B3BB9-1475-4091-A4BD-4544693D43BD}" destId="{95253A17-B78C-483C-AA33-67E8260DEC76}" srcOrd="3" destOrd="0" parTransId="{3127D9C3-A3F8-45CD-AAFD-D260E41875FF}" sibTransId="{4231CE74-E380-48A1-924F-2F3E5FDDDF05}"/>
    <dgm:cxn modelId="{A91FEB6E-9AD0-441E-AE06-BE34FF59A51E}" srcId="{5F0B3BB9-1475-4091-A4BD-4544693D43BD}" destId="{7937289C-F5AB-423D-A016-C8BDF8DC2B73}" srcOrd="4" destOrd="0" parTransId="{DE4C5120-ECAE-4BE5-987D-D124884F0BE5}" sibTransId="{21D71E86-77E8-4907-9129-8B0EF232C89C}"/>
    <dgm:cxn modelId="{8F3C8C59-16C7-44CD-B584-290892417600}" srcId="{5F0B3BB9-1475-4091-A4BD-4544693D43BD}" destId="{34371004-E718-4A4A-8936-E69942CAF27D}" srcOrd="0" destOrd="0" parTransId="{6C82DF2D-0BA5-4D62-BE63-FD5A39BC4EEB}" sibTransId="{B3640463-F395-4CD4-BFCD-BC4A2ECCB477}"/>
    <dgm:cxn modelId="{E3737296-7E61-47ED-9F48-F53C3F0F4F20}" type="presOf" srcId="{95253A17-B78C-483C-AA33-67E8260DEC76}" destId="{EE830907-BAC8-4B18-BDBB-7EC6A912C744}" srcOrd="0" destOrd="0" presId="urn:microsoft.com/office/officeart/2005/8/layout/chevron1"/>
    <dgm:cxn modelId="{5D609DB0-5A13-4622-A446-7F892A35935D}" srcId="{5F0B3BB9-1475-4091-A4BD-4544693D43BD}" destId="{F79C990C-BDEA-4541-B101-43EBB0ED967F}" srcOrd="1" destOrd="0" parTransId="{5E2F27F1-B3A5-4D60-89E2-81799C96EDF3}" sibTransId="{180350AE-3763-4543-AAB1-86244AF7FCBF}"/>
    <dgm:cxn modelId="{B2905CBF-8714-43EF-896F-7AACDB7503ED}" type="presOf" srcId="{5F0B3BB9-1475-4091-A4BD-4544693D43BD}" destId="{672BF1EB-40A3-4E68-A41C-A4894A181F48}" srcOrd="0" destOrd="0" presId="urn:microsoft.com/office/officeart/2005/8/layout/chevron1"/>
    <dgm:cxn modelId="{6341A4C1-C5CB-43E8-AB5C-25DEDA77DCEC}" type="presOf" srcId="{04D434CD-878E-46FE-81CC-0F8513111E83}" destId="{EDB0012B-143E-4015-BD9E-BE1458CA61E5}" srcOrd="0" destOrd="0" presId="urn:microsoft.com/office/officeart/2005/8/layout/chevron1"/>
    <dgm:cxn modelId="{771DFCDA-4018-4EC7-9190-2790ADB16D35}" type="presOf" srcId="{F79C990C-BDEA-4541-B101-43EBB0ED967F}" destId="{AD8E9C43-C7F1-4222-A51A-1E1FDDCEDB51}" srcOrd="0" destOrd="0" presId="urn:microsoft.com/office/officeart/2005/8/layout/chevron1"/>
    <dgm:cxn modelId="{2DC77BFE-D080-4C67-854E-C46C2D4BE990}" type="presOf" srcId="{34371004-E718-4A4A-8936-E69942CAF27D}" destId="{BF2065FF-5814-4F73-8047-F78036237926}" srcOrd="0" destOrd="0" presId="urn:microsoft.com/office/officeart/2005/8/layout/chevron1"/>
    <dgm:cxn modelId="{26327BD7-06B1-4CEB-B884-CF65D6BDBED7}" type="presParOf" srcId="{672BF1EB-40A3-4E68-A41C-A4894A181F48}" destId="{BF2065FF-5814-4F73-8047-F78036237926}" srcOrd="0" destOrd="0" presId="urn:microsoft.com/office/officeart/2005/8/layout/chevron1"/>
    <dgm:cxn modelId="{D0442269-EE1A-4F2A-A23C-426C504DEA75}" type="presParOf" srcId="{672BF1EB-40A3-4E68-A41C-A4894A181F48}" destId="{170F05A7-D0B6-4217-AB7C-8488BE6000AD}" srcOrd="1" destOrd="0" presId="urn:microsoft.com/office/officeart/2005/8/layout/chevron1"/>
    <dgm:cxn modelId="{F34151E8-32AB-4824-8490-76B0E0DD56CB}" type="presParOf" srcId="{672BF1EB-40A3-4E68-A41C-A4894A181F48}" destId="{AD8E9C43-C7F1-4222-A51A-1E1FDDCEDB51}" srcOrd="2" destOrd="0" presId="urn:microsoft.com/office/officeart/2005/8/layout/chevron1"/>
    <dgm:cxn modelId="{55C7DE04-7937-4AFD-8691-BF76A2C4B9AC}" type="presParOf" srcId="{672BF1EB-40A3-4E68-A41C-A4894A181F48}" destId="{9BDEA1A6-B26A-45AE-9B54-5E28C155A74D}" srcOrd="3" destOrd="0" presId="urn:microsoft.com/office/officeart/2005/8/layout/chevron1"/>
    <dgm:cxn modelId="{393821EE-0AD0-4B0E-8620-35A364CC7027}" type="presParOf" srcId="{672BF1EB-40A3-4E68-A41C-A4894A181F48}" destId="{EDB0012B-143E-4015-BD9E-BE1458CA61E5}" srcOrd="4" destOrd="0" presId="urn:microsoft.com/office/officeart/2005/8/layout/chevron1"/>
    <dgm:cxn modelId="{528F74B6-4799-4459-9B6C-83FFCA574848}" type="presParOf" srcId="{672BF1EB-40A3-4E68-A41C-A4894A181F48}" destId="{C53B5375-5460-4890-800C-44BD7A899D98}" srcOrd="5" destOrd="0" presId="urn:microsoft.com/office/officeart/2005/8/layout/chevron1"/>
    <dgm:cxn modelId="{E65C85D5-FD72-46DD-8598-2803B7932E2B}" type="presParOf" srcId="{672BF1EB-40A3-4E68-A41C-A4894A181F48}" destId="{EE830907-BAC8-4B18-BDBB-7EC6A912C744}" srcOrd="6" destOrd="0" presId="urn:microsoft.com/office/officeart/2005/8/layout/chevron1"/>
    <dgm:cxn modelId="{5D1DAF5C-0964-4404-AE4A-8DF26A7414B2}" type="presParOf" srcId="{672BF1EB-40A3-4E68-A41C-A4894A181F48}" destId="{1F3B3EF2-38A6-4041-AB29-168503761EC8}" srcOrd="7" destOrd="0" presId="urn:microsoft.com/office/officeart/2005/8/layout/chevron1"/>
    <dgm:cxn modelId="{BB47FBFD-5083-4107-9EEC-3AB3A7A53098}" type="presParOf" srcId="{672BF1EB-40A3-4E68-A41C-A4894A181F48}" destId="{C87D30DE-1AEB-4E62-BB33-BE11797275AF}" srcOrd="8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5F0B3BB9-1475-4091-A4BD-4544693D43BD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04D434CD-878E-46FE-81CC-0F8513111E83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Dev</a:t>
          </a:r>
        </a:p>
      </dgm:t>
    </dgm:pt>
    <dgm:pt modelId="{0CCCE76C-C174-458E-B86B-AEB0A07B70F4}" type="parTrans" cxnId="{A15E9B05-CE5E-4248-9C19-B3B20E367DC0}">
      <dgm:prSet/>
      <dgm:spPr/>
      <dgm:t>
        <a:bodyPr/>
        <a:lstStyle/>
        <a:p>
          <a:endParaRPr lang="en-US"/>
        </a:p>
      </dgm:t>
    </dgm:pt>
    <dgm:pt modelId="{23FC4A07-D28E-4916-9446-24E487B15FA1}" type="sibTrans" cxnId="{A15E9B05-CE5E-4248-9C19-B3B20E367DC0}">
      <dgm:prSet/>
      <dgm:spPr/>
      <dgm:t>
        <a:bodyPr/>
        <a:lstStyle/>
        <a:p>
          <a:endParaRPr lang="en-US"/>
        </a:p>
      </dgm:t>
    </dgm:pt>
    <dgm:pt modelId="{95253A17-B78C-483C-AA33-67E8260DEC76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Deploy / Rollout / Activate</a:t>
          </a:r>
        </a:p>
      </dgm:t>
    </dgm:pt>
    <dgm:pt modelId="{3127D9C3-A3F8-45CD-AAFD-D260E41875FF}" type="parTrans" cxnId="{8108434B-58A9-432A-86BB-42D9A77227A2}">
      <dgm:prSet/>
      <dgm:spPr/>
      <dgm:t>
        <a:bodyPr/>
        <a:lstStyle/>
        <a:p>
          <a:endParaRPr lang="en-US"/>
        </a:p>
      </dgm:t>
    </dgm:pt>
    <dgm:pt modelId="{4231CE74-E380-48A1-924F-2F3E5FDDDF05}" type="sibTrans" cxnId="{8108434B-58A9-432A-86BB-42D9A77227A2}">
      <dgm:prSet/>
      <dgm:spPr/>
      <dgm:t>
        <a:bodyPr/>
        <a:lstStyle/>
        <a:p>
          <a:endParaRPr lang="en-US"/>
        </a:p>
      </dgm:t>
    </dgm:pt>
    <dgm:pt modelId="{B62BE3FC-DCA9-4A12-8AAB-F0115BC923AE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Intake / </a:t>
          </a:r>
          <a:br>
            <a:rPr lang="en-US" dirty="0"/>
          </a:br>
          <a:r>
            <a:rPr lang="en-US" dirty="0"/>
            <a:t>Ops Acceptance</a:t>
          </a:r>
        </a:p>
      </dgm:t>
    </dgm:pt>
    <dgm:pt modelId="{EA80363A-CAA1-4B4F-8FCC-65C8BE5354F7}" type="parTrans" cxnId="{E5E67DC4-EF7E-4411-9AFF-06C7E7626647}">
      <dgm:prSet/>
      <dgm:spPr/>
      <dgm:t>
        <a:bodyPr/>
        <a:lstStyle/>
        <a:p>
          <a:endParaRPr lang="en-US"/>
        </a:p>
      </dgm:t>
    </dgm:pt>
    <dgm:pt modelId="{B6339CF6-72E2-4990-9BEF-65491A4DBC21}" type="sibTrans" cxnId="{E5E67DC4-EF7E-4411-9AFF-06C7E7626647}">
      <dgm:prSet/>
      <dgm:spPr/>
      <dgm:t>
        <a:bodyPr/>
        <a:lstStyle/>
        <a:p>
          <a:endParaRPr lang="en-US"/>
        </a:p>
      </dgm:t>
    </dgm:pt>
    <dgm:pt modelId="{672BF1EB-40A3-4E68-A41C-A4894A181F48}" type="pres">
      <dgm:prSet presAssocID="{5F0B3BB9-1475-4091-A4BD-4544693D43BD}" presName="Name0" presStyleCnt="0">
        <dgm:presLayoutVars>
          <dgm:dir/>
          <dgm:animLvl val="lvl"/>
          <dgm:resizeHandles val="exact"/>
        </dgm:presLayoutVars>
      </dgm:prSet>
      <dgm:spPr/>
    </dgm:pt>
    <dgm:pt modelId="{EDB0012B-143E-4015-BD9E-BE1458CA61E5}" type="pres">
      <dgm:prSet presAssocID="{04D434CD-878E-46FE-81CC-0F8513111E83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53B5375-5460-4890-800C-44BD7A899D98}" type="pres">
      <dgm:prSet presAssocID="{23FC4A07-D28E-4916-9446-24E487B15FA1}" presName="parTxOnlySpace" presStyleCnt="0"/>
      <dgm:spPr/>
    </dgm:pt>
    <dgm:pt modelId="{DA4E73B6-1855-41B0-80E2-4A464D72FB87}" type="pres">
      <dgm:prSet presAssocID="{B62BE3FC-DCA9-4A12-8AAB-F0115BC923A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0BB91CC5-5224-436B-BF3E-6DBB356FD900}" type="pres">
      <dgm:prSet presAssocID="{B6339CF6-72E2-4990-9BEF-65491A4DBC21}" presName="parTxOnlySpace" presStyleCnt="0"/>
      <dgm:spPr/>
    </dgm:pt>
    <dgm:pt modelId="{EE830907-BAC8-4B18-BDBB-7EC6A912C744}" type="pres">
      <dgm:prSet presAssocID="{95253A17-B78C-483C-AA33-67E8260DEC76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A15E9B05-CE5E-4248-9C19-B3B20E367DC0}" srcId="{5F0B3BB9-1475-4091-A4BD-4544693D43BD}" destId="{04D434CD-878E-46FE-81CC-0F8513111E83}" srcOrd="0" destOrd="0" parTransId="{0CCCE76C-C174-458E-B86B-AEB0A07B70F4}" sibTransId="{23FC4A07-D28E-4916-9446-24E487B15FA1}"/>
    <dgm:cxn modelId="{086BD05E-D19A-402B-ADD7-C1553F4DCE61}" type="presOf" srcId="{B62BE3FC-DCA9-4A12-8AAB-F0115BC923AE}" destId="{DA4E73B6-1855-41B0-80E2-4A464D72FB87}" srcOrd="0" destOrd="0" presId="urn:microsoft.com/office/officeart/2005/8/layout/chevron1"/>
    <dgm:cxn modelId="{8108434B-58A9-432A-86BB-42D9A77227A2}" srcId="{5F0B3BB9-1475-4091-A4BD-4544693D43BD}" destId="{95253A17-B78C-483C-AA33-67E8260DEC76}" srcOrd="2" destOrd="0" parTransId="{3127D9C3-A3F8-45CD-AAFD-D260E41875FF}" sibTransId="{4231CE74-E380-48A1-924F-2F3E5FDDDF05}"/>
    <dgm:cxn modelId="{E3737296-7E61-47ED-9F48-F53C3F0F4F20}" type="presOf" srcId="{95253A17-B78C-483C-AA33-67E8260DEC76}" destId="{EE830907-BAC8-4B18-BDBB-7EC6A912C744}" srcOrd="0" destOrd="0" presId="urn:microsoft.com/office/officeart/2005/8/layout/chevron1"/>
    <dgm:cxn modelId="{B2905CBF-8714-43EF-896F-7AACDB7503ED}" type="presOf" srcId="{5F0B3BB9-1475-4091-A4BD-4544693D43BD}" destId="{672BF1EB-40A3-4E68-A41C-A4894A181F48}" srcOrd="0" destOrd="0" presId="urn:microsoft.com/office/officeart/2005/8/layout/chevron1"/>
    <dgm:cxn modelId="{6341A4C1-C5CB-43E8-AB5C-25DEDA77DCEC}" type="presOf" srcId="{04D434CD-878E-46FE-81CC-0F8513111E83}" destId="{EDB0012B-143E-4015-BD9E-BE1458CA61E5}" srcOrd="0" destOrd="0" presId="urn:microsoft.com/office/officeart/2005/8/layout/chevron1"/>
    <dgm:cxn modelId="{E5E67DC4-EF7E-4411-9AFF-06C7E7626647}" srcId="{5F0B3BB9-1475-4091-A4BD-4544693D43BD}" destId="{B62BE3FC-DCA9-4A12-8AAB-F0115BC923AE}" srcOrd="1" destOrd="0" parTransId="{EA80363A-CAA1-4B4F-8FCC-65C8BE5354F7}" sibTransId="{B6339CF6-72E2-4990-9BEF-65491A4DBC21}"/>
    <dgm:cxn modelId="{393821EE-0AD0-4B0E-8620-35A364CC7027}" type="presParOf" srcId="{672BF1EB-40A3-4E68-A41C-A4894A181F48}" destId="{EDB0012B-143E-4015-BD9E-BE1458CA61E5}" srcOrd="0" destOrd="0" presId="urn:microsoft.com/office/officeart/2005/8/layout/chevron1"/>
    <dgm:cxn modelId="{528F74B6-4799-4459-9B6C-83FFCA574848}" type="presParOf" srcId="{672BF1EB-40A3-4E68-A41C-A4894A181F48}" destId="{C53B5375-5460-4890-800C-44BD7A899D98}" srcOrd="1" destOrd="0" presId="urn:microsoft.com/office/officeart/2005/8/layout/chevron1"/>
    <dgm:cxn modelId="{BFBCA5D8-A3B4-4C4C-9E7E-20A24A189B6F}" type="presParOf" srcId="{672BF1EB-40A3-4E68-A41C-A4894A181F48}" destId="{DA4E73B6-1855-41B0-80E2-4A464D72FB87}" srcOrd="2" destOrd="0" presId="urn:microsoft.com/office/officeart/2005/8/layout/chevron1"/>
    <dgm:cxn modelId="{8AA37AE5-045F-4559-9DF8-4A4CCCD3CE4A}" type="presParOf" srcId="{672BF1EB-40A3-4E68-A41C-A4894A181F48}" destId="{0BB91CC5-5224-436B-BF3E-6DBB356FD900}" srcOrd="3" destOrd="0" presId="urn:microsoft.com/office/officeart/2005/8/layout/chevron1"/>
    <dgm:cxn modelId="{E65C85D5-FD72-46DD-8598-2803B7932E2B}" type="presParOf" srcId="{672BF1EB-40A3-4E68-A41C-A4894A181F48}" destId="{EE830907-BAC8-4B18-BDBB-7EC6A912C744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8F5C604F-3177-4DC9-BF4D-2993BE432251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50F71612-9D18-4AF8-B4E9-29B8CA045A46}">
      <dgm:prSet phldrT="[Text]"/>
      <dgm:spPr/>
      <dgm:t>
        <a:bodyPr/>
        <a:lstStyle/>
        <a:p>
          <a:r>
            <a:rPr lang="en-US" dirty="0"/>
            <a:t>Observe</a:t>
          </a:r>
        </a:p>
      </dgm:t>
    </dgm:pt>
    <dgm:pt modelId="{17503549-B86C-4DED-99CE-52D28C68189E}" type="parTrans" cxnId="{FEF608DF-2941-4D74-BAE7-E9ACCBE89CCE}">
      <dgm:prSet/>
      <dgm:spPr/>
      <dgm:t>
        <a:bodyPr/>
        <a:lstStyle/>
        <a:p>
          <a:endParaRPr lang="en-US"/>
        </a:p>
      </dgm:t>
    </dgm:pt>
    <dgm:pt modelId="{0A304705-9347-4249-BFAC-22B896D7CA6B}" type="sibTrans" cxnId="{FEF608DF-2941-4D74-BAE7-E9ACCBE89CCE}">
      <dgm:prSet/>
      <dgm:spPr/>
      <dgm:t>
        <a:bodyPr/>
        <a:lstStyle/>
        <a:p>
          <a:endParaRPr lang="en-US"/>
        </a:p>
      </dgm:t>
    </dgm:pt>
    <dgm:pt modelId="{9A0B1A46-32BE-4FC7-A473-DFC58614A0D6}">
      <dgm:prSet phldrT="[Text]"/>
      <dgm:spPr/>
      <dgm:t>
        <a:bodyPr/>
        <a:lstStyle/>
        <a:p>
          <a:r>
            <a:rPr lang="en-US" dirty="0"/>
            <a:t>Interpret</a:t>
          </a:r>
        </a:p>
      </dgm:t>
    </dgm:pt>
    <dgm:pt modelId="{FD062CF4-7EA1-404E-B4D0-181D21DC3646}" type="parTrans" cxnId="{A845E9FE-A282-4C44-9574-5C5637B0FC3F}">
      <dgm:prSet/>
      <dgm:spPr/>
      <dgm:t>
        <a:bodyPr/>
        <a:lstStyle/>
        <a:p>
          <a:endParaRPr lang="en-US"/>
        </a:p>
      </dgm:t>
    </dgm:pt>
    <dgm:pt modelId="{32F859CF-1C98-42CA-BBF7-61604D1483A9}" type="sibTrans" cxnId="{A845E9FE-A282-4C44-9574-5C5637B0FC3F}">
      <dgm:prSet/>
      <dgm:spPr/>
      <dgm:t>
        <a:bodyPr/>
        <a:lstStyle/>
        <a:p>
          <a:endParaRPr lang="en-US"/>
        </a:p>
      </dgm:t>
    </dgm:pt>
    <dgm:pt modelId="{4E639E9E-B49D-46D2-B480-FFB9E9171B03}">
      <dgm:prSet phldrT="[Text]"/>
      <dgm:spPr/>
      <dgm:t>
        <a:bodyPr/>
        <a:lstStyle/>
        <a:p>
          <a:r>
            <a:rPr lang="en-US" dirty="0"/>
            <a:t>Act</a:t>
          </a:r>
        </a:p>
      </dgm:t>
    </dgm:pt>
    <dgm:pt modelId="{D4B045E5-282F-49F9-86A9-4CF7106529B8}" type="parTrans" cxnId="{9954FE6D-DD8C-43BA-903D-94BD3D6C0983}">
      <dgm:prSet/>
      <dgm:spPr/>
      <dgm:t>
        <a:bodyPr/>
        <a:lstStyle/>
        <a:p>
          <a:endParaRPr lang="en-US"/>
        </a:p>
      </dgm:t>
    </dgm:pt>
    <dgm:pt modelId="{5CA6A34B-3F4F-43E5-9DE6-6912222ED5A5}" type="sibTrans" cxnId="{9954FE6D-DD8C-43BA-903D-94BD3D6C0983}">
      <dgm:prSet/>
      <dgm:spPr/>
      <dgm:t>
        <a:bodyPr/>
        <a:lstStyle/>
        <a:p>
          <a:endParaRPr lang="en-US"/>
        </a:p>
      </dgm:t>
    </dgm:pt>
    <dgm:pt modelId="{12A728B3-B05D-42ED-A1DD-056278E47238}">
      <dgm:prSet phldrT="[Text]"/>
      <dgm:spPr/>
      <dgm:t>
        <a:bodyPr/>
        <a:lstStyle/>
        <a:p>
          <a:r>
            <a:rPr lang="en-US" dirty="0"/>
            <a:t>Learn &amp; Improve</a:t>
          </a:r>
        </a:p>
      </dgm:t>
    </dgm:pt>
    <dgm:pt modelId="{0FFABFDA-654C-4339-892B-D08E65914D1A}" type="parTrans" cxnId="{0741781A-4637-49BB-B294-A225E2194D36}">
      <dgm:prSet/>
      <dgm:spPr/>
      <dgm:t>
        <a:bodyPr/>
        <a:lstStyle/>
        <a:p>
          <a:endParaRPr lang="en-US"/>
        </a:p>
      </dgm:t>
    </dgm:pt>
    <dgm:pt modelId="{AB0AE530-9DFE-4C01-AA82-A7E544809EE3}" type="sibTrans" cxnId="{0741781A-4637-49BB-B294-A225E2194D36}">
      <dgm:prSet/>
      <dgm:spPr/>
      <dgm:t>
        <a:bodyPr/>
        <a:lstStyle/>
        <a:p>
          <a:endParaRPr lang="en-US"/>
        </a:p>
      </dgm:t>
    </dgm:pt>
    <dgm:pt modelId="{4BFACBB5-EB71-4FC5-A83B-39DF2D5E3946}" type="pres">
      <dgm:prSet presAssocID="{8F5C604F-3177-4DC9-BF4D-2993BE432251}" presName="Name0" presStyleCnt="0">
        <dgm:presLayoutVars>
          <dgm:dir/>
          <dgm:animLvl val="lvl"/>
          <dgm:resizeHandles val="exact"/>
        </dgm:presLayoutVars>
      </dgm:prSet>
      <dgm:spPr/>
    </dgm:pt>
    <dgm:pt modelId="{FE1B7860-171A-4635-89DF-60F2D5D07830}" type="pres">
      <dgm:prSet presAssocID="{50F71612-9D18-4AF8-B4E9-29B8CA045A46}" presName="parTxOnly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3DD88BB5-2B8B-4146-BF8D-2B416CEF5423}" type="pres">
      <dgm:prSet presAssocID="{0A304705-9347-4249-BFAC-22B896D7CA6B}" presName="parTxOnlySpace" presStyleCnt="0"/>
      <dgm:spPr/>
    </dgm:pt>
    <dgm:pt modelId="{FFE9B7E4-25ED-4D6B-A276-B114955FD438}" type="pres">
      <dgm:prSet presAssocID="{9A0B1A46-32BE-4FC7-A473-DFC58614A0D6}" presName="parTxOnly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E89AEA51-5BF4-4D4E-9DA0-0EBBF6046049}" type="pres">
      <dgm:prSet presAssocID="{32F859CF-1C98-42CA-BBF7-61604D1483A9}" presName="parTxOnlySpace" presStyleCnt="0"/>
      <dgm:spPr/>
    </dgm:pt>
    <dgm:pt modelId="{F3B093F1-0F32-45F6-A28F-DAC22836D24A}" type="pres">
      <dgm:prSet presAssocID="{4E639E9E-B49D-46D2-B480-FFB9E9171B03}" presName="parTxOnly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D5D779C1-7850-48B5-A7CE-C80F4B546DF3}" type="pres">
      <dgm:prSet presAssocID="{5CA6A34B-3F4F-43E5-9DE6-6912222ED5A5}" presName="parTxOnlySpace" presStyleCnt="0"/>
      <dgm:spPr/>
    </dgm:pt>
    <dgm:pt modelId="{178DADE0-45FB-4793-AAA9-134F0EBD8194}" type="pres">
      <dgm:prSet presAssocID="{12A728B3-B05D-42ED-A1DD-056278E47238}" presName="parTxOnly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0741781A-4637-49BB-B294-A225E2194D36}" srcId="{8F5C604F-3177-4DC9-BF4D-2993BE432251}" destId="{12A728B3-B05D-42ED-A1DD-056278E47238}" srcOrd="3" destOrd="0" parTransId="{0FFABFDA-654C-4339-892B-D08E65914D1A}" sibTransId="{AB0AE530-9DFE-4C01-AA82-A7E544809EE3}"/>
    <dgm:cxn modelId="{FBB89021-BFB1-4522-85BD-16F275EA7CF3}" type="presOf" srcId="{8F5C604F-3177-4DC9-BF4D-2993BE432251}" destId="{4BFACBB5-EB71-4FC5-A83B-39DF2D5E3946}" srcOrd="0" destOrd="0" presId="urn:microsoft.com/office/officeart/2005/8/layout/chevron1"/>
    <dgm:cxn modelId="{E95C1F25-B8CB-492C-9A05-67E2A7F5A0B2}" type="presOf" srcId="{50F71612-9D18-4AF8-B4E9-29B8CA045A46}" destId="{FE1B7860-171A-4635-89DF-60F2D5D07830}" srcOrd="0" destOrd="0" presId="urn:microsoft.com/office/officeart/2005/8/layout/chevron1"/>
    <dgm:cxn modelId="{28ADCF3A-504D-4E5C-8EEC-12C28465CA80}" type="presOf" srcId="{9A0B1A46-32BE-4FC7-A473-DFC58614A0D6}" destId="{FFE9B7E4-25ED-4D6B-A276-B114955FD438}" srcOrd="0" destOrd="0" presId="urn:microsoft.com/office/officeart/2005/8/layout/chevron1"/>
    <dgm:cxn modelId="{9954FE6D-DD8C-43BA-903D-94BD3D6C0983}" srcId="{8F5C604F-3177-4DC9-BF4D-2993BE432251}" destId="{4E639E9E-B49D-46D2-B480-FFB9E9171B03}" srcOrd="2" destOrd="0" parTransId="{D4B045E5-282F-49F9-86A9-4CF7106529B8}" sibTransId="{5CA6A34B-3F4F-43E5-9DE6-6912222ED5A5}"/>
    <dgm:cxn modelId="{49371C55-F851-4A48-87BB-518F573A7E2A}" type="presOf" srcId="{12A728B3-B05D-42ED-A1DD-056278E47238}" destId="{178DADE0-45FB-4793-AAA9-134F0EBD8194}" srcOrd="0" destOrd="0" presId="urn:microsoft.com/office/officeart/2005/8/layout/chevron1"/>
    <dgm:cxn modelId="{FEF608DF-2941-4D74-BAE7-E9ACCBE89CCE}" srcId="{8F5C604F-3177-4DC9-BF4D-2993BE432251}" destId="{50F71612-9D18-4AF8-B4E9-29B8CA045A46}" srcOrd="0" destOrd="0" parTransId="{17503549-B86C-4DED-99CE-52D28C68189E}" sibTransId="{0A304705-9347-4249-BFAC-22B896D7CA6B}"/>
    <dgm:cxn modelId="{8C21C4F8-0E11-4E9F-B2E6-90845B3A4A17}" type="presOf" srcId="{4E639E9E-B49D-46D2-B480-FFB9E9171B03}" destId="{F3B093F1-0F32-45F6-A28F-DAC22836D24A}" srcOrd="0" destOrd="0" presId="urn:microsoft.com/office/officeart/2005/8/layout/chevron1"/>
    <dgm:cxn modelId="{A845E9FE-A282-4C44-9574-5C5637B0FC3F}" srcId="{8F5C604F-3177-4DC9-BF4D-2993BE432251}" destId="{9A0B1A46-32BE-4FC7-A473-DFC58614A0D6}" srcOrd="1" destOrd="0" parTransId="{FD062CF4-7EA1-404E-B4D0-181D21DC3646}" sibTransId="{32F859CF-1C98-42CA-BBF7-61604D1483A9}"/>
    <dgm:cxn modelId="{46724170-801F-46C2-954A-FF381A152412}" type="presParOf" srcId="{4BFACBB5-EB71-4FC5-A83B-39DF2D5E3946}" destId="{FE1B7860-171A-4635-89DF-60F2D5D07830}" srcOrd="0" destOrd="0" presId="urn:microsoft.com/office/officeart/2005/8/layout/chevron1"/>
    <dgm:cxn modelId="{7ACC6704-EE4F-4B06-8B4B-9088A7651137}" type="presParOf" srcId="{4BFACBB5-EB71-4FC5-A83B-39DF2D5E3946}" destId="{3DD88BB5-2B8B-4146-BF8D-2B416CEF5423}" srcOrd="1" destOrd="0" presId="urn:microsoft.com/office/officeart/2005/8/layout/chevron1"/>
    <dgm:cxn modelId="{2A888124-E538-47F3-B37F-501ACC6B12DE}" type="presParOf" srcId="{4BFACBB5-EB71-4FC5-A83B-39DF2D5E3946}" destId="{FFE9B7E4-25ED-4D6B-A276-B114955FD438}" srcOrd="2" destOrd="0" presId="urn:microsoft.com/office/officeart/2005/8/layout/chevron1"/>
    <dgm:cxn modelId="{4730B318-51D1-4A0B-A02F-9CB9589DCFBF}" type="presParOf" srcId="{4BFACBB5-EB71-4FC5-A83B-39DF2D5E3946}" destId="{E89AEA51-5BF4-4D4E-9DA0-0EBBF6046049}" srcOrd="3" destOrd="0" presId="urn:microsoft.com/office/officeart/2005/8/layout/chevron1"/>
    <dgm:cxn modelId="{3FA1E8DD-BC5B-4DAE-8B6C-7E8D4A42CB46}" type="presParOf" srcId="{4BFACBB5-EB71-4FC5-A83B-39DF2D5E3946}" destId="{F3B093F1-0F32-45F6-A28F-DAC22836D24A}" srcOrd="4" destOrd="0" presId="urn:microsoft.com/office/officeart/2005/8/layout/chevron1"/>
    <dgm:cxn modelId="{9FABF85B-31BB-45A3-BA7D-F50CD14F777A}" type="presParOf" srcId="{4BFACBB5-EB71-4FC5-A83B-39DF2D5E3946}" destId="{D5D779C1-7850-48B5-A7CE-C80F4B546DF3}" srcOrd="5" destOrd="0" presId="urn:microsoft.com/office/officeart/2005/8/layout/chevron1"/>
    <dgm:cxn modelId="{EB406A89-2DFF-42D8-948D-321EB62D4F26}" type="presParOf" srcId="{4BFACBB5-EB71-4FC5-A83B-39DF2D5E3946}" destId="{178DADE0-45FB-4793-AAA9-134F0EBD8194}" srcOrd="6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AA01D-F8B6-4C72-9A92-EA37EB57B689}">
      <dsp:nvSpPr>
        <dsp:cNvPr id="0" name=""/>
        <dsp:cNvSpPr/>
      </dsp:nvSpPr>
      <dsp:spPr>
        <a:xfrm rot="16200000">
          <a:off x="326875" y="-326875"/>
          <a:ext cx="819998" cy="1473749"/>
        </a:xfrm>
        <a:prstGeom prst="round1Rect">
          <a:avLst/>
        </a:prstGeom>
        <a:pattFill prst="pct80">
          <a:fgClr>
            <a:srgbClr val="009F3C"/>
          </a:fgClr>
          <a:bgClr>
            <a:schemeClr val="bg1"/>
          </a:bgClr>
        </a:patt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E0910B-4BE5-408D-9504-DE82BA78C9B3}">
      <dsp:nvSpPr>
        <dsp:cNvPr id="0" name=""/>
        <dsp:cNvSpPr/>
      </dsp:nvSpPr>
      <dsp:spPr>
        <a:xfrm>
          <a:off x="1473749" y="8"/>
          <a:ext cx="1473749" cy="819998"/>
        </a:xfrm>
        <a:prstGeom prst="round1Rect">
          <a:avLst/>
        </a:prstGeom>
        <a:pattFill prst="pct75">
          <a:fgClr>
            <a:srgbClr val="D9428F"/>
          </a:fgClr>
          <a:bgClr>
            <a:schemeClr val="bg1"/>
          </a:bgClr>
        </a:patt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A9CA68-5EA2-467A-A0FD-56CFB1D91F69}">
      <dsp:nvSpPr>
        <dsp:cNvPr id="0" name=""/>
        <dsp:cNvSpPr/>
      </dsp:nvSpPr>
      <dsp:spPr>
        <a:xfrm rot="10800000">
          <a:off x="0" y="819998"/>
          <a:ext cx="1473749" cy="819998"/>
        </a:xfrm>
        <a:prstGeom prst="round1Rect">
          <a:avLst/>
        </a:prstGeom>
        <a:pattFill prst="smGrid">
          <a:fgClr>
            <a:schemeClr val="accent4">
              <a:hueOff val="0"/>
              <a:satOff val="0"/>
              <a:lumOff val="0"/>
            </a:schemeClr>
          </a:fgClr>
          <a:bgClr>
            <a:schemeClr val="bg1"/>
          </a:bgClr>
        </a:patt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8133A6-2D60-476A-AD9A-3481277B81F1}">
      <dsp:nvSpPr>
        <dsp:cNvPr id="0" name=""/>
        <dsp:cNvSpPr/>
      </dsp:nvSpPr>
      <dsp:spPr>
        <a:xfrm rot="5400000">
          <a:off x="1800625" y="493122"/>
          <a:ext cx="819998" cy="1473749"/>
        </a:xfrm>
        <a:prstGeom prst="round1Rect">
          <a:avLst/>
        </a:prstGeom>
        <a:pattFill prst="smGrid">
          <a:fgClr>
            <a:schemeClr val="accent5">
              <a:hueOff val="0"/>
              <a:satOff val="0"/>
              <a:lumOff val="0"/>
            </a:schemeClr>
          </a:fgClr>
          <a:bgClr>
            <a:schemeClr val="bg1"/>
          </a:bgClr>
        </a:patt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CD6879-A181-4725-8B28-4840C76E2187}">
      <dsp:nvSpPr>
        <dsp:cNvPr id="0" name=""/>
        <dsp:cNvSpPr/>
      </dsp:nvSpPr>
      <dsp:spPr>
        <a:xfrm>
          <a:off x="1031624" y="614998"/>
          <a:ext cx="884249" cy="409999"/>
        </a:xfrm>
        <a:prstGeom prst="roundRect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DevOps</a:t>
          </a:r>
        </a:p>
      </dsp:txBody>
      <dsp:txXfrm>
        <a:off x="1051639" y="635013"/>
        <a:ext cx="844219" cy="369969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1B7860-171A-4635-89DF-60F2D5D07830}">
      <dsp:nvSpPr>
        <dsp:cNvPr id="0" name=""/>
        <dsp:cNvSpPr/>
      </dsp:nvSpPr>
      <dsp:spPr>
        <a:xfrm>
          <a:off x="1375" y="0"/>
          <a:ext cx="2815025" cy="50400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Routine Management</a:t>
          </a:r>
        </a:p>
      </dsp:txBody>
      <dsp:txXfrm>
        <a:off x="253376" y="0"/>
        <a:ext cx="2311024" cy="504001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1B7860-171A-4635-89DF-60F2D5D07830}">
      <dsp:nvSpPr>
        <dsp:cNvPr id="0" name=""/>
        <dsp:cNvSpPr/>
      </dsp:nvSpPr>
      <dsp:spPr>
        <a:xfrm>
          <a:off x="1375" y="0"/>
          <a:ext cx="2815025" cy="50400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Fire drills / Chao(p)s Testing</a:t>
          </a:r>
        </a:p>
      </dsp:txBody>
      <dsp:txXfrm>
        <a:off x="253376" y="0"/>
        <a:ext cx="2311024" cy="504001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1B7860-171A-4635-89DF-60F2D5D07830}">
      <dsp:nvSpPr>
        <dsp:cNvPr id="0" name=""/>
        <dsp:cNvSpPr/>
      </dsp:nvSpPr>
      <dsp:spPr>
        <a:xfrm>
          <a:off x="0" y="0"/>
          <a:ext cx="2815025" cy="50400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Report &amp; Improve</a:t>
          </a:r>
        </a:p>
      </dsp:txBody>
      <dsp:txXfrm>
        <a:off x="252001" y="0"/>
        <a:ext cx="2311024" cy="504001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B0012B-143E-4015-BD9E-BE1458CA61E5}">
      <dsp:nvSpPr>
        <dsp:cNvPr id="0" name=""/>
        <dsp:cNvSpPr/>
      </dsp:nvSpPr>
      <dsp:spPr>
        <a:xfrm>
          <a:off x="2514" y="537641"/>
          <a:ext cx="1503097" cy="601239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Dev</a:t>
          </a:r>
        </a:p>
      </dsp:txBody>
      <dsp:txXfrm>
        <a:off x="303134" y="537641"/>
        <a:ext cx="901858" cy="601239"/>
      </dsp:txXfrm>
    </dsp:sp>
    <dsp:sp modelId="{DA4E73B6-1855-41B0-80E2-4A464D72FB87}">
      <dsp:nvSpPr>
        <dsp:cNvPr id="0" name=""/>
        <dsp:cNvSpPr/>
      </dsp:nvSpPr>
      <dsp:spPr>
        <a:xfrm>
          <a:off x="1355302" y="537641"/>
          <a:ext cx="1503097" cy="601239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Intake / </a:t>
          </a:r>
          <a:br>
            <a:rPr lang="en-US" sz="1200" kern="1200" dirty="0"/>
          </a:br>
          <a:r>
            <a:rPr lang="en-US" sz="1200" kern="1200" dirty="0"/>
            <a:t>Ops Acceptance</a:t>
          </a:r>
        </a:p>
      </dsp:txBody>
      <dsp:txXfrm>
        <a:off x="1655922" y="537641"/>
        <a:ext cx="901858" cy="60123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B0012B-143E-4015-BD9E-BE1458CA61E5}">
      <dsp:nvSpPr>
        <dsp:cNvPr id="0" name=""/>
        <dsp:cNvSpPr/>
      </dsp:nvSpPr>
      <dsp:spPr>
        <a:xfrm>
          <a:off x="1123" y="1006081"/>
          <a:ext cx="1369295" cy="547718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Dev</a:t>
          </a:r>
        </a:p>
      </dsp:txBody>
      <dsp:txXfrm>
        <a:off x="274982" y="1006081"/>
        <a:ext cx="821577" cy="547718"/>
      </dsp:txXfrm>
    </dsp:sp>
    <dsp:sp modelId="{DA4E73B6-1855-41B0-80E2-4A464D72FB87}">
      <dsp:nvSpPr>
        <dsp:cNvPr id="0" name=""/>
        <dsp:cNvSpPr/>
      </dsp:nvSpPr>
      <dsp:spPr>
        <a:xfrm>
          <a:off x="1233489" y="1006081"/>
          <a:ext cx="1369295" cy="547718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Intake / </a:t>
          </a:r>
          <a:br>
            <a:rPr lang="en-US" sz="1100" kern="1200" dirty="0"/>
          </a:br>
          <a:r>
            <a:rPr lang="en-US" sz="1100" kern="1200" dirty="0"/>
            <a:t>Ops Acceptance</a:t>
          </a:r>
        </a:p>
      </dsp:txBody>
      <dsp:txXfrm>
        <a:off x="1507348" y="1006081"/>
        <a:ext cx="821577" cy="547718"/>
      </dsp:txXfrm>
    </dsp:sp>
    <dsp:sp modelId="{EE830907-BAC8-4B18-BDBB-7EC6A912C744}">
      <dsp:nvSpPr>
        <dsp:cNvPr id="0" name=""/>
        <dsp:cNvSpPr/>
      </dsp:nvSpPr>
      <dsp:spPr>
        <a:xfrm>
          <a:off x="2465855" y="1006081"/>
          <a:ext cx="1369295" cy="547718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Deploy / Rollout / Activate</a:t>
          </a:r>
        </a:p>
      </dsp:txBody>
      <dsp:txXfrm>
        <a:off x="2739714" y="1006081"/>
        <a:ext cx="821577" cy="547718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1B7860-171A-4635-89DF-60F2D5D07830}">
      <dsp:nvSpPr>
        <dsp:cNvPr id="0" name=""/>
        <dsp:cNvSpPr/>
      </dsp:nvSpPr>
      <dsp:spPr>
        <a:xfrm>
          <a:off x="1693" y="1034151"/>
          <a:ext cx="985565" cy="3942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Observe</a:t>
          </a:r>
        </a:p>
      </dsp:txBody>
      <dsp:txXfrm>
        <a:off x="198806" y="1034151"/>
        <a:ext cx="591339" cy="394226"/>
      </dsp:txXfrm>
    </dsp:sp>
    <dsp:sp modelId="{FFE9B7E4-25ED-4D6B-A276-B114955FD438}">
      <dsp:nvSpPr>
        <dsp:cNvPr id="0" name=""/>
        <dsp:cNvSpPr/>
      </dsp:nvSpPr>
      <dsp:spPr>
        <a:xfrm>
          <a:off x="888702" y="1034151"/>
          <a:ext cx="985565" cy="3942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Interpret</a:t>
          </a:r>
        </a:p>
      </dsp:txBody>
      <dsp:txXfrm>
        <a:off x="1085815" y="1034151"/>
        <a:ext cx="591339" cy="394226"/>
      </dsp:txXfrm>
    </dsp:sp>
    <dsp:sp modelId="{F3B093F1-0F32-45F6-A28F-DAC22836D24A}">
      <dsp:nvSpPr>
        <dsp:cNvPr id="0" name=""/>
        <dsp:cNvSpPr/>
      </dsp:nvSpPr>
      <dsp:spPr>
        <a:xfrm>
          <a:off x="1775711" y="1034151"/>
          <a:ext cx="985565" cy="394226"/>
        </a:xfrm>
        <a:prstGeom prst="chevron">
          <a:avLst/>
        </a:prstGeom>
        <a:solidFill>
          <a:schemeClr val="accent6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Act</a:t>
          </a:r>
        </a:p>
      </dsp:txBody>
      <dsp:txXfrm>
        <a:off x="1972824" y="1034151"/>
        <a:ext cx="591339" cy="394226"/>
      </dsp:txXfrm>
    </dsp:sp>
    <dsp:sp modelId="{178DADE0-45FB-4793-AAA9-134F0EBD8194}">
      <dsp:nvSpPr>
        <dsp:cNvPr id="0" name=""/>
        <dsp:cNvSpPr/>
      </dsp:nvSpPr>
      <dsp:spPr>
        <a:xfrm>
          <a:off x="2662721" y="1034151"/>
          <a:ext cx="985565" cy="3942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Learn &amp; Improve</a:t>
          </a:r>
        </a:p>
      </dsp:txBody>
      <dsp:txXfrm>
        <a:off x="2859834" y="1034151"/>
        <a:ext cx="591339" cy="39422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1B7860-171A-4635-89DF-60F2D5D07830}">
      <dsp:nvSpPr>
        <dsp:cNvPr id="0" name=""/>
        <dsp:cNvSpPr/>
      </dsp:nvSpPr>
      <dsp:spPr>
        <a:xfrm>
          <a:off x="1375" y="0"/>
          <a:ext cx="2815025" cy="50400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Routine Management</a:t>
          </a:r>
        </a:p>
      </dsp:txBody>
      <dsp:txXfrm>
        <a:off x="253376" y="0"/>
        <a:ext cx="2311024" cy="504001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1B7860-171A-4635-89DF-60F2D5D07830}">
      <dsp:nvSpPr>
        <dsp:cNvPr id="0" name=""/>
        <dsp:cNvSpPr/>
      </dsp:nvSpPr>
      <dsp:spPr>
        <a:xfrm>
          <a:off x="1375" y="0"/>
          <a:ext cx="2815025" cy="50400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Fire drills / Chao(p)s Testing</a:t>
          </a:r>
        </a:p>
      </dsp:txBody>
      <dsp:txXfrm>
        <a:off x="253376" y="0"/>
        <a:ext cx="2311024" cy="504001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1B7860-171A-4635-89DF-60F2D5D07830}">
      <dsp:nvSpPr>
        <dsp:cNvPr id="0" name=""/>
        <dsp:cNvSpPr/>
      </dsp:nvSpPr>
      <dsp:spPr>
        <a:xfrm>
          <a:off x="0" y="0"/>
          <a:ext cx="2815025" cy="504001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6007" tIns="18669" rIns="18669" bIns="18669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Report &amp; Improve</a:t>
          </a:r>
        </a:p>
      </dsp:txBody>
      <dsp:txXfrm>
        <a:off x="252001" y="0"/>
        <a:ext cx="2311024" cy="504001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AA01D-F8B6-4C72-9A92-EA37EB57B689}">
      <dsp:nvSpPr>
        <dsp:cNvPr id="0" name=""/>
        <dsp:cNvSpPr/>
      </dsp:nvSpPr>
      <dsp:spPr>
        <a:xfrm rot="16200000">
          <a:off x="326875" y="-326875"/>
          <a:ext cx="819998" cy="1473749"/>
        </a:xfrm>
        <a:prstGeom prst="round1Rect">
          <a:avLst/>
        </a:prstGeom>
        <a:pattFill prst="pct80">
          <a:fgClr>
            <a:srgbClr val="009F3C"/>
          </a:fgClr>
          <a:bgClr>
            <a:schemeClr val="bg1"/>
          </a:bgClr>
        </a:patt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E0910B-4BE5-408D-9504-DE82BA78C9B3}">
      <dsp:nvSpPr>
        <dsp:cNvPr id="0" name=""/>
        <dsp:cNvSpPr/>
      </dsp:nvSpPr>
      <dsp:spPr>
        <a:xfrm>
          <a:off x="1473749" y="0"/>
          <a:ext cx="1473749" cy="819998"/>
        </a:xfrm>
        <a:prstGeom prst="round1Rect">
          <a:avLst/>
        </a:prstGeom>
        <a:pattFill prst="pct75">
          <a:fgClr>
            <a:srgbClr val="D9428F"/>
          </a:fgClr>
          <a:bgClr>
            <a:schemeClr val="bg1"/>
          </a:bgClr>
        </a:patt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A9CA68-5EA2-467A-A0FD-56CFB1D91F69}">
      <dsp:nvSpPr>
        <dsp:cNvPr id="0" name=""/>
        <dsp:cNvSpPr/>
      </dsp:nvSpPr>
      <dsp:spPr>
        <a:xfrm rot="10800000">
          <a:off x="0" y="819998"/>
          <a:ext cx="1473749" cy="819998"/>
        </a:xfrm>
        <a:prstGeom prst="round1Rect">
          <a:avLst/>
        </a:prstGeom>
        <a:pattFill prst="smGrid">
          <a:fgClr>
            <a:schemeClr val="accent4">
              <a:hueOff val="0"/>
              <a:satOff val="0"/>
              <a:lumOff val="0"/>
            </a:schemeClr>
          </a:fgClr>
          <a:bgClr>
            <a:schemeClr val="bg1"/>
          </a:bgClr>
        </a:patt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8133A6-2D60-476A-AD9A-3481277B81F1}">
      <dsp:nvSpPr>
        <dsp:cNvPr id="0" name=""/>
        <dsp:cNvSpPr/>
      </dsp:nvSpPr>
      <dsp:spPr>
        <a:xfrm rot="5400000">
          <a:off x="1800625" y="493122"/>
          <a:ext cx="819998" cy="1473749"/>
        </a:xfrm>
        <a:prstGeom prst="round1Rect">
          <a:avLst/>
        </a:prstGeom>
        <a:pattFill prst="smGrid">
          <a:fgClr>
            <a:schemeClr val="accent5">
              <a:hueOff val="0"/>
              <a:satOff val="0"/>
              <a:lumOff val="0"/>
            </a:schemeClr>
          </a:fgClr>
          <a:bgClr>
            <a:schemeClr val="bg1"/>
          </a:bgClr>
        </a:patt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CD6879-A181-4725-8B28-4840C76E2187}">
      <dsp:nvSpPr>
        <dsp:cNvPr id="0" name=""/>
        <dsp:cNvSpPr/>
      </dsp:nvSpPr>
      <dsp:spPr>
        <a:xfrm>
          <a:off x="1031624" y="614998"/>
          <a:ext cx="884249" cy="409999"/>
        </a:xfrm>
        <a:prstGeom prst="roundRect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DevOps</a:t>
          </a:r>
        </a:p>
      </dsp:txBody>
      <dsp:txXfrm>
        <a:off x="1051639" y="635013"/>
        <a:ext cx="844219" cy="3699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AA01D-F8B6-4C72-9A92-EA37EB57B689}">
      <dsp:nvSpPr>
        <dsp:cNvPr id="0" name=""/>
        <dsp:cNvSpPr/>
      </dsp:nvSpPr>
      <dsp:spPr>
        <a:xfrm rot="16200000">
          <a:off x="467077" y="-467077"/>
          <a:ext cx="1793805" cy="2727960"/>
        </a:xfrm>
        <a:prstGeom prst="round1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i="1" kern="1200" dirty="0"/>
            <a:t>Application</a:t>
          </a:r>
          <a:r>
            <a:rPr lang="en-US" sz="2600" kern="1200" dirty="0"/>
            <a:t> Development</a:t>
          </a:r>
        </a:p>
      </dsp:txBody>
      <dsp:txXfrm rot="5400000">
        <a:off x="0" y="0"/>
        <a:ext cx="2727960" cy="1345353"/>
      </dsp:txXfrm>
    </dsp:sp>
    <dsp:sp modelId="{ADE0910B-4BE5-408D-9504-DE82BA78C9B3}">
      <dsp:nvSpPr>
        <dsp:cNvPr id="0" name=""/>
        <dsp:cNvSpPr/>
      </dsp:nvSpPr>
      <dsp:spPr>
        <a:xfrm>
          <a:off x="2727960" y="0"/>
          <a:ext cx="2727960" cy="1793805"/>
        </a:xfrm>
        <a:prstGeom prst="round1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>
        <a:off x="2727960" y="0"/>
        <a:ext cx="2727960" cy="1345353"/>
      </dsp:txXfrm>
    </dsp:sp>
    <dsp:sp modelId="{F7A9CA68-5EA2-467A-A0FD-56CFB1D91F69}">
      <dsp:nvSpPr>
        <dsp:cNvPr id="0" name=""/>
        <dsp:cNvSpPr/>
      </dsp:nvSpPr>
      <dsp:spPr>
        <a:xfrm rot="10800000">
          <a:off x="0" y="1793805"/>
          <a:ext cx="2727960" cy="1793805"/>
        </a:xfrm>
        <a:prstGeom prst="round1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600" kern="1200" dirty="0"/>
        </a:p>
      </dsp:txBody>
      <dsp:txXfrm rot="10800000">
        <a:off x="0" y="2242256"/>
        <a:ext cx="2727960" cy="1345353"/>
      </dsp:txXfrm>
    </dsp:sp>
    <dsp:sp modelId="{AF8133A6-2D60-476A-AD9A-3481277B81F1}">
      <dsp:nvSpPr>
        <dsp:cNvPr id="0" name=""/>
        <dsp:cNvSpPr/>
      </dsp:nvSpPr>
      <dsp:spPr>
        <a:xfrm rot="5400000">
          <a:off x="3195037" y="1326727"/>
          <a:ext cx="1793805" cy="2727960"/>
        </a:xfrm>
        <a:prstGeom prst="round1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i="1" kern="1200" dirty="0"/>
            <a:t>Platform &amp; Infra </a:t>
          </a:r>
          <a:r>
            <a:rPr lang="en-US" sz="2600" kern="1200" dirty="0"/>
            <a:t>Operations</a:t>
          </a:r>
        </a:p>
      </dsp:txBody>
      <dsp:txXfrm rot="-5400000">
        <a:off x="2727960" y="2242256"/>
        <a:ext cx="2727960" cy="1345353"/>
      </dsp:txXfrm>
    </dsp:sp>
    <dsp:sp modelId="{49CD6879-A181-4725-8B28-4840C76E2187}">
      <dsp:nvSpPr>
        <dsp:cNvPr id="0" name=""/>
        <dsp:cNvSpPr/>
      </dsp:nvSpPr>
      <dsp:spPr>
        <a:xfrm>
          <a:off x="1909572" y="1345353"/>
          <a:ext cx="1636776" cy="896902"/>
        </a:xfrm>
        <a:prstGeom prst="roundRect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DevOps</a:t>
          </a:r>
        </a:p>
      </dsp:txBody>
      <dsp:txXfrm>
        <a:off x="1953355" y="1389136"/>
        <a:ext cx="1549210" cy="8093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AA01D-F8B6-4C72-9A92-EA37EB57B689}">
      <dsp:nvSpPr>
        <dsp:cNvPr id="0" name=""/>
        <dsp:cNvSpPr/>
      </dsp:nvSpPr>
      <dsp:spPr>
        <a:xfrm rot="16200000">
          <a:off x="467077" y="-467077"/>
          <a:ext cx="1793805" cy="2727960"/>
        </a:xfrm>
        <a:prstGeom prst="round1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Application Development</a:t>
          </a:r>
        </a:p>
      </dsp:txBody>
      <dsp:txXfrm rot="5400000">
        <a:off x="0" y="0"/>
        <a:ext cx="2727960" cy="1345353"/>
      </dsp:txXfrm>
    </dsp:sp>
    <dsp:sp modelId="{ADE0910B-4BE5-408D-9504-DE82BA78C9B3}">
      <dsp:nvSpPr>
        <dsp:cNvPr id="0" name=""/>
        <dsp:cNvSpPr/>
      </dsp:nvSpPr>
      <dsp:spPr>
        <a:xfrm>
          <a:off x="2727960" y="0"/>
          <a:ext cx="2727960" cy="1793805"/>
        </a:xfrm>
        <a:prstGeom prst="round1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Application Operations</a:t>
          </a:r>
        </a:p>
      </dsp:txBody>
      <dsp:txXfrm>
        <a:off x="2727960" y="0"/>
        <a:ext cx="2727960" cy="1345353"/>
      </dsp:txXfrm>
    </dsp:sp>
    <dsp:sp modelId="{F7A9CA68-5EA2-467A-A0FD-56CFB1D91F69}">
      <dsp:nvSpPr>
        <dsp:cNvPr id="0" name=""/>
        <dsp:cNvSpPr/>
      </dsp:nvSpPr>
      <dsp:spPr>
        <a:xfrm rot="10800000">
          <a:off x="0" y="1793805"/>
          <a:ext cx="2727960" cy="1793805"/>
        </a:xfrm>
        <a:prstGeom prst="round1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Platform &amp; Infra Development</a:t>
          </a:r>
        </a:p>
      </dsp:txBody>
      <dsp:txXfrm rot="10800000">
        <a:off x="0" y="2242256"/>
        <a:ext cx="2727960" cy="1345353"/>
      </dsp:txXfrm>
    </dsp:sp>
    <dsp:sp modelId="{AF8133A6-2D60-476A-AD9A-3481277B81F1}">
      <dsp:nvSpPr>
        <dsp:cNvPr id="0" name=""/>
        <dsp:cNvSpPr/>
      </dsp:nvSpPr>
      <dsp:spPr>
        <a:xfrm rot="5400000">
          <a:off x="3195037" y="1326727"/>
          <a:ext cx="1793805" cy="2727960"/>
        </a:xfrm>
        <a:prstGeom prst="round1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4912" tIns="184912" rIns="184912" bIns="184912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Platform &amp; Infra Operations</a:t>
          </a:r>
        </a:p>
      </dsp:txBody>
      <dsp:txXfrm rot="-5400000">
        <a:off x="2727960" y="2242256"/>
        <a:ext cx="2727960" cy="1345353"/>
      </dsp:txXfrm>
    </dsp:sp>
    <dsp:sp modelId="{49CD6879-A181-4725-8B28-4840C76E2187}">
      <dsp:nvSpPr>
        <dsp:cNvPr id="0" name=""/>
        <dsp:cNvSpPr/>
      </dsp:nvSpPr>
      <dsp:spPr>
        <a:xfrm>
          <a:off x="1909572" y="1345353"/>
          <a:ext cx="1636776" cy="896902"/>
        </a:xfrm>
        <a:prstGeom prst="roundRect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600" kern="1200" dirty="0"/>
            <a:t>DevOps</a:t>
          </a:r>
        </a:p>
      </dsp:txBody>
      <dsp:txXfrm>
        <a:off x="1953355" y="1389136"/>
        <a:ext cx="1549210" cy="80933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3AA01D-F8B6-4C72-9A92-EA37EB57B689}">
      <dsp:nvSpPr>
        <dsp:cNvPr id="0" name=""/>
        <dsp:cNvSpPr/>
      </dsp:nvSpPr>
      <dsp:spPr>
        <a:xfrm rot="16200000">
          <a:off x="467077" y="-467077"/>
          <a:ext cx="1793805" cy="2727960"/>
        </a:xfrm>
        <a:prstGeom prst="round1Rect">
          <a:avLst/>
        </a:prstGeom>
        <a:pattFill prst="pct80">
          <a:fgClr>
            <a:srgbClr val="009F3C"/>
          </a:fgClr>
          <a:bgClr>
            <a:schemeClr val="bg1"/>
          </a:bgClr>
        </a:patt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DE0910B-4BE5-408D-9504-DE82BA78C9B3}">
      <dsp:nvSpPr>
        <dsp:cNvPr id="0" name=""/>
        <dsp:cNvSpPr/>
      </dsp:nvSpPr>
      <dsp:spPr>
        <a:xfrm>
          <a:off x="2727960" y="0"/>
          <a:ext cx="2727960" cy="1793805"/>
        </a:xfrm>
        <a:prstGeom prst="round1Rect">
          <a:avLst/>
        </a:prstGeom>
        <a:pattFill prst="pct75">
          <a:fgClr>
            <a:srgbClr val="D9428F"/>
          </a:fgClr>
          <a:bgClr>
            <a:schemeClr val="bg1"/>
          </a:bgClr>
        </a:patt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7A9CA68-5EA2-467A-A0FD-56CFB1D91F69}">
      <dsp:nvSpPr>
        <dsp:cNvPr id="0" name=""/>
        <dsp:cNvSpPr/>
      </dsp:nvSpPr>
      <dsp:spPr>
        <a:xfrm rot="10800000">
          <a:off x="0" y="1793805"/>
          <a:ext cx="2727960" cy="1793805"/>
        </a:xfrm>
        <a:prstGeom prst="round1Rect">
          <a:avLst/>
        </a:prstGeom>
        <a:pattFill prst="smGrid">
          <a:fgClr>
            <a:schemeClr val="accent4">
              <a:hueOff val="0"/>
              <a:satOff val="0"/>
              <a:lumOff val="0"/>
            </a:schemeClr>
          </a:fgClr>
          <a:bgClr>
            <a:schemeClr val="bg1"/>
          </a:bgClr>
        </a:patt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F8133A6-2D60-476A-AD9A-3481277B81F1}">
      <dsp:nvSpPr>
        <dsp:cNvPr id="0" name=""/>
        <dsp:cNvSpPr/>
      </dsp:nvSpPr>
      <dsp:spPr>
        <a:xfrm rot="5400000">
          <a:off x="3195037" y="1326727"/>
          <a:ext cx="1793805" cy="2727960"/>
        </a:xfrm>
        <a:prstGeom prst="round1Rect">
          <a:avLst/>
        </a:prstGeom>
        <a:pattFill prst="smGrid">
          <a:fgClr>
            <a:schemeClr val="accent5">
              <a:hueOff val="0"/>
              <a:satOff val="0"/>
              <a:lumOff val="0"/>
            </a:schemeClr>
          </a:fgClr>
          <a:bgClr>
            <a:schemeClr val="bg1"/>
          </a:bgClr>
        </a:patt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CD6879-A181-4725-8B28-4840C76E2187}">
      <dsp:nvSpPr>
        <dsp:cNvPr id="0" name=""/>
        <dsp:cNvSpPr/>
      </dsp:nvSpPr>
      <dsp:spPr>
        <a:xfrm>
          <a:off x="1909572" y="1345353"/>
          <a:ext cx="1636776" cy="896902"/>
        </a:xfrm>
        <a:prstGeom prst="roundRect">
          <a:avLst/>
        </a:prstGeom>
        <a:solidFill>
          <a:schemeClr val="accent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57150" extrusionH="63500" contourW="12700" prstMaterial="matte">
          <a:contourClr>
            <a:schemeClr val="lt1">
              <a:tint val="5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DevOps</a:t>
          </a:r>
        </a:p>
      </dsp:txBody>
      <dsp:txXfrm>
        <a:off x="1953355" y="1389136"/>
        <a:ext cx="1549210" cy="80933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2065FF-5814-4F73-8047-F78036237926}">
      <dsp:nvSpPr>
        <dsp:cNvPr id="0" name=""/>
        <dsp:cNvSpPr/>
      </dsp:nvSpPr>
      <dsp:spPr>
        <a:xfrm>
          <a:off x="3072" y="1532248"/>
          <a:ext cx="1788352" cy="715341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Requirements</a:t>
          </a:r>
        </a:p>
      </dsp:txBody>
      <dsp:txXfrm>
        <a:off x="360743" y="1532248"/>
        <a:ext cx="1073011" cy="715341"/>
      </dsp:txXfrm>
    </dsp:sp>
    <dsp:sp modelId="{AD8E9C43-C7F1-4222-A51A-1E1FDDCEDB51}">
      <dsp:nvSpPr>
        <dsp:cNvPr id="0" name=""/>
        <dsp:cNvSpPr/>
      </dsp:nvSpPr>
      <dsp:spPr>
        <a:xfrm>
          <a:off x="1612589" y="1532248"/>
          <a:ext cx="1788352" cy="715341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Development</a:t>
          </a:r>
        </a:p>
      </dsp:txBody>
      <dsp:txXfrm>
        <a:off x="1970260" y="1532248"/>
        <a:ext cx="1073011" cy="715341"/>
      </dsp:txXfrm>
    </dsp:sp>
    <dsp:sp modelId="{EDB0012B-143E-4015-BD9E-BE1458CA61E5}">
      <dsp:nvSpPr>
        <dsp:cNvPr id="0" name=""/>
        <dsp:cNvSpPr/>
      </dsp:nvSpPr>
      <dsp:spPr>
        <a:xfrm>
          <a:off x="3222107" y="1532248"/>
          <a:ext cx="1788352" cy="715341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Build, Test, Q&amp;A</a:t>
          </a:r>
        </a:p>
      </dsp:txBody>
      <dsp:txXfrm>
        <a:off x="3579778" y="1532248"/>
        <a:ext cx="1073011" cy="715341"/>
      </dsp:txXfrm>
    </dsp:sp>
    <dsp:sp modelId="{EE830907-BAC8-4B18-BDBB-7EC6A912C744}">
      <dsp:nvSpPr>
        <dsp:cNvPr id="0" name=""/>
        <dsp:cNvSpPr/>
      </dsp:nvSpPr>
      <dsp:spPr>
        <a:xfrm>
          <a:off x="4831624" y="1532248"/>
          <a:ext cx="1788352" cy="715341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8006" tIns="16002" rIns="16002" bIns="16002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Release &amp; Deploy</a:t>
          </a:r>
        </a:p>
      </dsp:txBody>
      <dsp:txXfrm>
        <a:off x="5189295" y="1532248"/>
        <a:ext cx="1073011" cy="71534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2065FF-5814-4F73-8047-F78036237926}">
      <dsp:nvSpPr>
        <dsp:cNvPr id="0" name=""/>
        <dsp:cNvSpPr/>
      </dsp:nvSpPr>
      <dsp:spPr>
        <a:xfrm>
          <a:off x="1616" y="1602100"/>
          <a:ext cx="1439090" cy="575636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Requirements</a:t>
          </a:r>
        </a:p>
      </dsp:txBody>
      <dsp:txXfrm>
        <a:off x="289434" y="1602100"/>
        <a:ext cx="863454" cy="575636"/>
      </dsp:txXfrm>
    </dsp:sp>
    <dsp:sp modelId="{AD8E9C43-C7F1-4222-A51A-1E1FDDCEDB51}">
      <dsp:nvSpPr>
        <dsp:cNvPr id="0" name=""/>
        <dsp:cNvSpPr/>
      </dsp:nvSpPr>
      <dsp:spPr>
        <a:xfrm>
          <a:off x="1296798" y="1602100"/>
          <a:ext cx="1439090" cy="575636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Development</a:t>
          </a:r>
        </a:p>
      </dsp:txBody>
      <dsp:txXfrm>
        <a:off x="1584616" y="1602100"/>
        <a:ext cx="863454" cy="575636"/>
      </dsp:txXfrm>
    </dsp:sp>
    <dsp:sp modelId="{EDB0012B-143E-4015-BD9E-BE1458CA61E5}">
      <dsp:nvSpPr>
        <dsp:cNvPr id="0" name=""/>
        <dsp:cNvSpPr/>
      </dsp:nvSpPr>
      <dsp:spPr>
        <a:xfrm>
          <a:off x="2591979" y="1602100"/>
          <a:ext cx="1439090" cy="575636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Build, Test, Q&amp;A</a:t>
          </a:r>
        </a:p>
      </dsp:txBody>
      <dsp:txXfrm>
        <a:off x="2879797" y="1602100"/>
        <a:ext cx="863454" cy="575636"/>
      </dsp:txXfrm>
    </dsp:sp>
    <dsp:sp modelId="{EE830907-BAC8-4B18-BDBB-7EC6A912C744}">
      <dsp:nvSpPr>
        <dsp:cNvPr id="0" name=""/>
        <dsp:cNvSpPr/>
      </dsp:nvSpPr>
      <dsp:spPr>
        <a:xfrm>
          <a:off x="3887161" y="1602100"/>
          <a:ext cx="1439090" cy="575636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Release &amp; Deploy</a:t>
          </a:r>
        </a:p>
      </dsp:txBody>
      <dsp:txXfrm>
        <a:off x="4174979" y="1602100"/>
        <a:ext cx="863454" cy="575636"/>
      </dsp:txXfrm>
    </dsp:sp>
    <dsp:sp modelId="{C87D30DE-1AEB-4E62-BB33-BE11797275AF}">
      <dsp:nvSpPr>
        <dsp:cNvPr id="0" name=""/>
        <dsp:cNvSpPr/>
      </dsp:nvSpPr>
      <dsp:spPr>
        <a:xfrm>
          <a:off x="5182342" y="1602100"/>
          <a:ext cx="1439090" cy="575636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Operations</a:t>
          </a:r>
        </a:p>
      </dsp:txBody>
      <dsp:txXfrm>
        <a:off x="5470160" y="1602100"/>
        <a:ext cx="863454" cy="57563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F2065FF-5814-4F73-8047-F78036237926}">
      <dsp:nvSpPr>
        <dsp:cNvPr id="0" name=""/>
        <dsp:cNvSpPr/>
      </dsp:nvSpPr>
      <dsp:spPr>
        <a:xfrm>
          <a:off x="1616" y="1602100"/>
          <a:ext cx="1439090" cy="575636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Requirements</a:t>
          </a:r>
        </a:p>
      </dsp:txBody>
      <dsp:txXfrm>
        <a:off x="289434" y="1602100"/>
        <a:ext cx="863454" cy="575636"/>
      </dsp:txXfrm>
    </dsp:sp>
    <dsp:sp modelId="{AD8E9C43-C7F1-4222-A51A-1E1FDDCEDB51}">
      <dsp:nvSpPr>
        <dsp:cNvPr id="0" name=""/>
        <dsp:cNvSpPr/>
      </dsp:nvSpPr>
      <dsp:spPr>
        <a:xfrm>
          <a:off x="1296798" y="1602100"/>
          <a:ext cx="1439090" cy="575636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Development</a:t>
          </a:r>
        </a:p>
      </dsp:txBody>
      <dsp:txXfrm>
        <a:off x="1584616" y="1602100"/>
        <a:ext cx="863454" cy="575636"/>
      </dsp:txXfrm>
    </dsp:sp>
    <dsp:sp modelId="{EDB0012B-143E-4015-BD9E-BE1458CA61E5}">
      <dsp:nvSpPr>
        <dsp:cNvPr id="0" name=""/>
        <dsp:cNvSpPr/>
      </dsp:nvSpPr>
      <dsp:spPr>
        <a:xfrm>
          <a:off x="2591979" y="1602100"/>
          <a:ext cx="1439090" cy="575636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Build, Test, Q&amp;A</a:t>
          </a:r>
        </a:p>
      </dsp:txBody>
      <dsp:txXfrm>
        <a:off x="2879797" y="1602100"/>
        <a:ext cx="863454" cy="575636"/>
      </dsp:txXfrm>
    </dsp:sp>
    <dsp:sp modelId="{EE830907-BAC8-4B18-BDBB-7EC6A912C744}">
      <dsp:nvSpPr>
        <dsp:cNvPr id="0" name=""/>
        <dsp:cNvSpPr/>
      </dsp:nvSpPr>
      <dsp:spPr>
        <a:xfrm>
          <a:off x="3887161" y="1602100"/>
          <a:ext cx="1439090" cy="575636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Release &amp; Deploy</a:t>
          </a:r>
        </a:p>
      </dsp:txBody>
      <dsp:txXfrm>
        <a:off x="4174979" y="1602100"/>
        <a:ext cx="863454" cy="575636"/>
      </dsp:txXfrm>
    </dsp:sp>
    <dsp:sp modelId="{C87D30DE-1AEB-4E62-BB33-BE11797275AF}">
      <dsp:nvSpPr>
        <dsp:cNvPr id="0" name=""/>
        <dsp:cNvSpPr/>
      </dsp:nvSpPr>
      <dsp:spPr>
        <a:xfrm>
          <a:off x="5182342" y="1602100"/>
          <a:ext cx="1439090" cy="575636"/>
        </a:xfrm>
        <a:prstGeom prst="chevron">
          <a:avLst/>
        </a:prstGeom>
        <a:solidFill>
          <a:schemeClr val="tx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13335" rIns="13335" bIns="13335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kern="1200" dirty="0"/>
            <a:t>Operations</a:t>
          </a:r>
        </a:p>
      </dsp:txBody>
      <dsp:txXfrm>
        <a:off x="5470160" y="1602100"/>
        <a:ext cx="863454" cy="57563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B0012B-143E-4015-BD9E-BE1458CA61E5}">
      <dsp:nvSpPr>
        <dsp:cNvPr id="0" name=""/>
        <dsp:cNvSpPr/>
      </dsp:nvSpPr>
      <dsp:spPr>
        <a:xfrm>
          <a:off x="1358" y="1181453"/>
          <a:ext cx="1654792" cy="661916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Dev</a:t>
          </a:r>
        </a:p>
      </dsp:txBody>
      <dsp:txXfrm>
        <a:off x="332316" y="1181453"/>
        <a:ext cx="992876" cy="661916"/>
      </dsp:txXfrm>
    </dsp:sp>
    <dsp:sp modelId="{DA4E73B6-1855-41B0-80E2-4A464D72FB87}">
      <dsp:nvSpPr>
        <dsp:cNvPr id="0" name=""/>
        <dsp:cNvSpPr/>
      </dsp:nvSpPr>
      <dsp:spPr>
        <a:xfrm>
          <a:off x="1490671" y="1181453"/>
          <a:ext cx="1654792" cy="661916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Intake / </a:t>
          </a:r>
          <a:br>
            <a:rPr lang="en-US" sz="1300" kern="1200" dirty="0"/>
          </a:br>
          <a:r>
            <a:rPr lang="en-US" sz="1300" kern="1200" dirty="0"/>
            <a:t>Ops Acceptance</a:t>
          </a:r>
        </a:p>
      </dsp:txBody>
      <dsp:txXfrm>
        <a:off x="1821629" y="1181453"/>
        <a:ext cx="992876" cy="661916"/>
      </dsp:txXfrm>
    </dsp:sp>
    <dsp:sp modelId="{EE830907-BAC8-4B18-BDBB-7EC6A912C744}">
      <dsp:nvSpPr>
        <dsp:cNvPr id="0" name=""/>
        <dsp:cNvSpPr/>
      </dsp:nvSpPr>
      <dsp:spPr>
        <a:xfrm>
          <a:off x="2979984" y="1181453"/>
          <a:ext cx="1654792" cy="661916"/>
        </a:xfrm>
        <a:prstGeom prst="chevron">
          <a:avLst/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52007" tIns="17336" rIns="17336" bIns="1733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Deploy / Rollout / Activate</a:t>
          </a:r>
        </a:p>
      </dsp:txBody>
      <dsp:txXfrm>
        <a:off x="3310942" y="1181453"/>
        <a:ext cx="992876" cy="66191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E1B7860-171A-4635-89DF-60F2D5D07830}">
      <dsp:nvSpPr>
        <dsp:cNvPr id="0" name=""/>
        <dsp:cNvSpPr/>
      </dsp:nvSpPr>
      <dsp:spPr>
        <a:xfrm>
          <a:off x="1693" y="1034151"/>
          <a:ext cx="985565" cy="3942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Observe</a:t>
          </a:r>
        </a:p>
      </dsp:txBody>
      <dsp:txXfrm>
        <a:off x="198806" y="1034151"/>
        <a:ext cx="591339" cy="394226"/>
      </dsp:txXfrm>
    </dsp:sp>
    <dsp:sp modelId="{FFE9B7E4-25ED-4D6B-A276-B114955FD438}">
      <dsp:nvSpPr>
        <dsp:cNvPr id="0" name=""/>
        <dsp:cNvSpPr/>
      </dsp:nvSpPr>
      <dsp:spPr>
        <a:xfrm>
          <a:off x="888702" y="1034151"/>
          <a:ext cx="985565" cy="3942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Interpret</a:t>
          </a:r>
        </a:p>
      </dsp:txBody>
      <dsp:txXfrm>
        <a:off x="1085815" y="1034151"/>
        <a:ext cx="591339" cy="394226"/>
      </dsp:txXfrm>
    </dsp:sp>
    <dsp:sp modelId="{F3B093F1-0F32-45F6-A28F-DAC22836D24A}">
      <dsp:nvSpPr>
        <dsp:cNvPr id="0" name=""/>
        <dsp:cNvSpPr/>
      </dsp:nvSpPr>
      <dsp:spPr>
        <a:xfrm>
          <a:off x="1775711" y="1034151"/>
          <a:ext cx="985565" cy="3942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Act</a:t>
          </a:r>
        </a:p>
      </dsp:txBody>
      <dsp:txXfrm>
        <a:off x="1972824" y="1034151"/>
        <a:ext cx="591339" cy="394226"/>
      </dsp:txXfrm>
    </dsp:sp>
    <dsp:sp modelId="{178DADE0-45FB-4793-AAA9-134F0EBD8194}">
      <dsp:nvSpPr>
        <dsp:cNvPr id="0" name=""/>
        <dsp:cNvSpPr/>
      </dsp:nvSpPr>
      <dsp:spPr>
        <a:xfrm>
          <a:off x="2662721" y="1034151"/>
          <a:ext cx="985565" cy="394226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4006" tIns="14669" rIns="14669" bIns="14669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Learn &amp; Improve</a:t>
          </a:r>
        </a:p>
      </dsp:txBody>
      <dsp:txXfrm>
        <a:off x="2859834" y="1034151"/>
        <a:ext cx="591339" cy="3942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16:55:01.79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292 28 24575,'-3'2'0,"0"0"0,-1 0 0,1 0 0,-1-1 0,1 1 0,-1-1 0,0 0 0,1 0 0,-1 0 0,-7 0 0,-28 11 0,10 7 0,1 1 0,2 1 0,0 1 0,1 1 0,-30 37 0,53-56 0,-1 1 0,1-1 0,0 0 0,0 1 0,1 0 0,-1-1 0,1 1 0,0 0 0,0 0 0,0 8 0,1 58 0,1-40 0,-1-29 0,1 0 0,-1 0 0,0 0 0,1 0 0,-1 1 0,1-1 0,-1 0 0,1 0 0,0 0 0,0 0 0,0-1 0,0 1 0,0 0 0,1 0 0,-1 0 0,0-1 0,1 1 0,-1-1 0,1 1 0,0-1 0,-1 0 0,1 1 0,0-1 0,0 0 0,0 0 0,0 0 0,0-1 0,0 1 0,4 1 0,8 1 0,-1-1 0,1 0 0,26 0 0,10 2 0,-44-3 0,14 5 0,1-2 0,-1 0 0,1-1 0,0-1 0,0-1 0,0-1 0,30-4 0,-48 3 0,0 0 0,0-1 0,0 1 0,0-1 0,0 0 0,0 0 0,-1 0 0,1 0 0,-1 0 0,1-1 0,-1 1 0,0-1 0,0 1 0,0-1 0,0 0 0,-1 0 0,1 0 0,-1 0 0,0 0 0,1 0 0,-2 0 0,2-6 0,3-11 0,-1-1 0,2-32 0,-4 25 0,2 10 0,0 0 0,12-32 0,-11 40 0,-1 0 0,-1 1 0,1-2 0,-2 1 0,1 0 0,-2 0 0,1-1 0,-1 1 0,-1-1 0,0 1 0,0-1 0,-4-19 0,2 28 0,1-1 0,-1 1 0,0 0 0,0-1 0,1 1 0,-2 0 0,1 0 0,0 0 0,0 0 0,-1 1 0,1-1 0,0 1 0,-1-1 0,0 1 0,1 0 0,-1 0 0,0 0 0,0 0 0,0 0 0,-4 0 0,1 0 0,-1 0 0,1 0 0,-1 0 0,0 1 0,1 0 0,-1 0 0,1 1 0,-8 1 0,5 0-117,-32 14-1131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29:20.270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5737 0,'-176'13,"-258"73,272-47,-803 110,773-142,-320 24,3 64,281-32,-430 31,469-91,-375 34,461-18,1 6,1 8,1 7,1 6,-161 113,104-30,134-107,0 2,1 1,1 2,-31 52,41-59,0 2,2-1,-1 2,2 0,0 0,1 1,0 0,1 1,1-1,-3 34,2 6,0 1,4 130,2-154,2 0,1 0,0-1,2 1,13 55,-15-80,0 0,1 0,0-1,0-1,1 1,0-1,1-1,0 0,0 0,1-1,0-1,0 0,1 0,0-1,0-1,13 9,-3-7,0-1,1-1,0-1,0-2,28 2,109-2,-121-6,344-5,430 7,-2 111,-667-76,387 78,-442-105,1-6,0-6,0-6,95-28,185-106,-136 46,-145 68,1 5,117-5,176 25,-271 5,-63-3,0-4,0-3,-1-3,50-22,172-103,-45 21,-174 92,-1-2,83-66,-73 46,-32 28,-1-3,0-1,-1-1,33-44,88-160,-94 147,-43 70,1 0,-1-1,0 0,-1-1,0 0,0-1,-1 0,1-1,-2 1,1-2,-1 1,0-1,-1 0,0 0,2-15,-3 13,-1 0,0 0,0 0,-1 0,0 0,0 0,-2 0,1 0,-1 0,0 0,-1 0,-1 1,1 0,-1 0,-1 1,0-1,0 1,-1 1,0 0,0 0,-1 1,0 0,-1 1,0 0,0 1,0 1,0-1,-1 2,-10-7,-30-26,-317-248,106 127,223 142,-1 3,0 2,-73-13,94 25,-2-3,0-1,1-1,-1-1,1-1,1-2,-1-1,1-1,1-1,-25-30,12 14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29:12.776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4110 287,'-20'-1,"1"-2,-36-10,-17-4,-565-8,487 26,-836 1,898-2,1-5,-1-5,1-5,1-5,-95-40,178 59,-208-78,164 65,-1 3,-76-5,-233 21,318-1,0 3,1 2,-50 21,-110 68,190-93,0 0,1 1,-1 1,1 0,0 0,0 1,1 0,0 0,-6 10,-6 14,-19 46,11-24,-111 236,127-271,2 1,0 0,0 1,2 0,0 1,1-1,0 2,1-1,-2 37,5-46,1-1,0 1,0 0,1-1,1 1,-1-1,1 0,1 0,0 0,0 0,1 0,0-1,0 0,1 0,0 0,0-1,1 0,14 18,-7-14,1 0,0-1,1-1,0 0,1-2,0 0,0-2,0 0,1-1,0-2,29 6,18-3,118-4,-131-5,2361-9,-1973 10,-99-29,-41 1,-244 25,0-4,0-3,0-3,-2-3,1-3,61-34,-94 44,1 1,22-4,-25 7,1 0,35-18,-51 20,-1 1,1-1,-1 0,0 0,1 0,-1-1,0 1,0-1,-1 0,1 0,0 0,-1-1,0 1,0-1,0 0,0 0,-1 0,1 0,-1 0,0 0,0-1,0 1,-1 0,1-11,-1 7,-1 1,1 0,-1 0,0 0,0 0,-1 0,0 0,0 0,0 0,-1 1,1 0,-1-1,-1 1,1 1,-8-12,-3 1,-1 1,0 1,-20-15,-8-8,-50-56,-68-63,151 150,0 0,0 1,0 0,0 1,-1 1,0 0,1 1,-17-2,-7 1,-46 5,78-1,-34 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22:02.194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809 34,'0'0,"-1"-1,1 1,0 0,0 0,0 0,0 0,0-1,-1 1,1 0,0 0,0 0,0 0,-1 0,1-1,0 1,0 0,0 0,-1 0,1 0,0 0,0 0,-1 0,1 0,0 0,0 0,-1 0,1 0,-10-1,9 1,-101-1,57 2,-1-1,-1 1,-54 8,63-3,-68 6,33-9,24-1,18 1,-45 8,73-11,-5 2,-12 2,17-3,1 0,-1 0,1 0,-1 0,1 0,0 0,0 1,-3 1,3-1,0-1,0 1,0 0,0 0,0 0,0 0,1 0,-1 1,1-1,0 0,0 0,0 1,1-1,-1 0,0 5,1-1,1 23,-1-28,0 0,0-1,1 1,-1 0,0-1,1 1,-1-1,0 1,1-1,-1 1,1-1,-1 1,1-1,-1 1,1-1,0 1,-1-1,1 1,0-1,1 1,2 0,-1 0,1 1,5 0,0 0,10 3,0-1,33 3,4 0,98 1,62-16,-81 2,0 6,-57 1,-20-1,59 0,15 7,-81-3,156 2,-25-3,-140-2,46 3,11 0,-75-3,33 5,-27-3,-1-1,47-1,-53-1,-5-1,-1 0,23-4,-21 2,-15 2,23-3,-24 3,1 0,-1 0,1 0,-1 0,4-2,-5 2,0 0,-1 0,1 0,1-3,5-1,22-13,-20 12,19-13,-22 15,-5 2,1 0,-1 0,2-2,-3 3,0 1,-1-1,1 0,0 0,-1 0,0 0,1 0,-1-1,0 1,1-1,-1 1,0-1,0 1,0 0,0 0,0-1,0 1,-1 0,1 0,0 0,-1-1,0 1,1 0,-1 0,0 0,-1-2,-5-4,-1 1,1-1,-1 1,-1 1,1-1,-1 1,0 0,-1 0,0 1,-13-5,-70-15,51 17,27 5,-77-8,-25 5,-1 5,113 0,-88-3,57 2,22 0,-174-3,46 9,39-1,86-3,-1 0,-19 3,19-1,-30 0,-3-3,-12 0,-14 8,51-5,13-2,0 0,-15-1,14 0,8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24:06.374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852 170,'-39'2,"0"2,-44 10,15-2,24-3,-79 28,107-32,2 1,-1 1,1 1,0 0,1 1,-16 12,-33 21,35-26,1 0,0 2,1 1,-26 26,35-29,1 0,0 2,2-1,0 2,1 0,1 0,-15 36,26-53,-1-1,1 1,-1 0,1-1,0 1,0-1,0 1,0 0,0-1,0 1,0-1,1 1,-1 0,0-1,1 1,0-1,-1 1,1-1,0 1,-1-1,3 2,27 24,-9-10,-17-14,0 0,1 0,-1 0,1 0,0-1,0 0,0 0,0 0,0 0,0-1,1 0,-1 0,0 0,1-1,-1 0,1 0,9-1,8-3,0 0,39-13,-49 14,67-28,-57 21,0 1,32-9,-37 13,-2-1,1-1,-1-1,17-11,-2 3,12-5,-1 2,2 2,75-18,-100 29,-1-1,1-1,-1 0,25-17,2 0,-14 7,-1-2,-1-1,-1-2,-1 0,28-32,-50 51,18-22,-2-1,0-1,25-46,-28 32,-17 39,1 0,-2 0,1 0,0 0,0 0,-1 0,0-1,0 1,0 0,0 0,-1-5,0 6,0 0,0 1,-1-1,1 1,-1-1,1 1,-1-1,0 1,1 0,-1 0,0 0,0 0,0 0,0 0,0 1,0-1,0 1,0-1,0 1,-4-1,-50 0,40 2,5 0,0 1,0 0,0 1,1 0,-1 1,1 0,0 0,0 1,-13 9,7-5,0-1,-22 8,-31 8,38-14,-40 19,64-26,1 1,0 0,0 0,0 1,0 0,-6 7,6-6,3-3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42:42.35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1076 97,'-45'-2,"-37"2,73 1,1 0,-1 0,0 1,1 0,-1 0,-14 8,4-1,1 0,1 2,-1 0,-15 15,20-16,-1 0,0-2,-27 14,-5 3,26-13,0 0,-1-1,0-1,-41 13,49-20,4-1,0 0,0 1,0 0,0 0,1 1,-14 7,-35 24,34-22,-31 24,47-31,-20 15,-31 32,19-17,31-30,1 0,0 0,0 1,0 0,1 0,0 1,0-1,1 1,0 0,-5 13,-14 42,-10 31,31-82,0 0,1 1,0 0,1-1,1 25,0-34,0 0,1 0,-1-1,1 1,0 0,0 0,0-1,0 1,0 0,0-1,1 0,0 1,-1-1,1 0,0 1,0-1,0 0,0 0,0-1,1 1,-1 0,1-1,-1 1,1-1,-1 0,1 0,0 0,-1 0,1-1,3 1,9 2,0-2,1 0,-1 0,23-4,-16 2,-6 0,-1 1,1 0,0 1,0 1,16 4,12 4,31 10,-58-15,0 0,1-1,-1-1,1-1,0-1,-1 0,1-1,0-1,0 0,-1-2,1 0,33-11,-43 10,0-1,0 0,-1 0,0 0,0-1,0 0,0-1,5-7,16-15,7 3,-29 22,0 0,0-1,0 1,-1-1,0 0,0 0,0-1,-1 0,6-7,-6 5,0 1,1 0,1 0,-1 0,1 1,0 0,0 0,14-10,-10 10,1-1,0 2,0 0,0 0,19-4,-10 2,0 0,-1-2,0 0,0-1,-1-1,32-24,-25 17,-20 15,0-1,-1 1,1-1,-1 0,1 0,-1 0,0 0,-1-1,1 0,4-9,-3 5,1 0,9-11,10-16,-18 23,0-1,-1 0,-1 0,0-1,0 1,-2-1,0 0,2-30,-5-117,-1 84,1 73,0-1,-1 1,1 0,-1-1,0 1,0 0,-1 0,1-1,-3-4,2 8,1-1,-1 1,0 0,0 0,0 0,0 0,0 0,0 1,0-1,0 0,-1 1,1 0,-1-1,1 1,-1 0,1 1,-1-1,0 0,-4 0,-19-2,0 2,1 1,-30 3,8-1,20-1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45:41.03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260 51,'-51'-15,"-41"10,83 6,1-1,-1 1,1 0,-1 0,1 1,0 0,0 1,-14 6,19-7,1 0,0 0,0 0,0 0,0 0,0 0,1 0,-1 1,1-1,0 1,-1-1,1 1,0 0,0-1,1 1,-1 0,1 0,-1-1,1 6,-1 9,1 0,3 21,-1-11,-2-19,1 0,0 1,0-1,1 0,0 0,1 0,0 0,5 10,3 1,26 35,-34-51,2 4,8 8,-1 1,0 1,-2 0,0 0,0 1,-2 0,12 37,-18-48,1 1,0-1,0 0,0 0,1-1,0 1,0-1,1 0,-1 0,2 0,6 7,-4-6,-1 1,0 1,0-1,7 14,-9-14,0-1,0 0,1 0,0-1,0 0,1 0,0 0,7 5,-1-2,0-1,0 0,26 10,-21-14,0 0,0-1,1-1,-1-1,1 0,-1-2,22-2,15 0,564 3,-596-1,0-2,0 0,25-8,20-2,75-1,228 7,-233 8,64 16,-20 0,228-31,110 8,-293 9,-22-2,218-3,-95-24,-49 1,98-19,-5-31,-218 42,-127 28,-1-1,0-1,0-1,-1-1,0-1,0-2,-2 0,37-25,26-28,76-64,-161 129,0-1,-1 1,1-1,0 1,-1-1,1 1,0-1,-1 0,1 1,0-1,-1 0,1 0,-1 0,0 1,1-1,-1 0,0 0,1 0,-1 0,0 0,0 1,0-1,1 0,-1 0,0 0,0 0,-1 0,1 0,0 0,0 0,0 0,-1 1,1-1,0 0,-1 0,1 0,-1 0,1 1,-1-1,1 0,-1 0,1 1,-1-1,0 0,1 1,-1-1,0 1,0-1,1 1,-1-1,0 1,0 0,0-1,0 1,0 0,-1-1,-6-2,0 1,-1 0,1 0,-16-2,-133-1,90 4,-71-9,-143-11,14 2,204 7,-81-25,-32-7,90 32,-109-2,-87 15,104 2,-457-24,466 11,0 7,1 7,-225 34,328-27,-79 11,-181 7,181-28,-242 9,-243 10,520-19,-99-2,68-16,96 10,-80-3,106 10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45:44.223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106 120,'-1'1,"0"-1,0 0,0 1,0 0,1-1,-1 1,0-1,1 1,-1 0,0-1,1 1,-1 0,1 0,-1-1,1 1,0 0,-1 0,1 0,-1 2,-6 19,7-21,-24 105,-13 138,22-129,10-68,2 1,1-1,3 1,2-1,11 52,-13-93,0-1,1 1,0-1,0 0,1 1,0-1,0-1,0 1,0 0,0-1,1 1,0-1,0 0,0 0,7 4,8 4,-1 0,36 15,-3-2,42 23,-72-41,0 0,0-1,0-1,1-1,31 2,13 2,280 36,72 12,-335-41,157 5,89-21,-130-2,21 1,294 7,-333 11,45 1,-172-15,1-3,61-9,-58-2,1-2,100-41,-93 31,-30 10,0-3,-1 0,-1-3,-1-1,-1-1,43-39,-62 48,0-2,-1 1,-1-1,-1-1,10-18,-6 11,25-33,121-124,-149 166,0-1,-1 0,0-1,-1-1,-1 1,8-25,-6 13,-2-1,-1 0,4-34,-10 55,0 1,-1-1,0 1,0-1,-1 0,0 1,0-1,-1 1,0 0,0-1,0 1,-1 0,0 0,-1 0,0 1,0-1,0 1,0 0,-1 0,0 1,-1-1,1 1,-1 0,-10-6,-15-11,-1 1,-2 2,0 2,-59-22,-149-36,145 52,0 5,-171-11,-200 27,94 27,-75 2,-46-44,320 3,-207 10,65 32,62-3,238-24,0 2,1-1,-1 2,1 0,0 1,-17 8,3 1,1 2,-31 21,32-18,0-2,-2-2,0 0,-54 17,52-26,19-5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16:55:05.5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201 1 24575,'-9'1'0,"-1"0"0,1 1 0,0 0 0,0 1 0,-1 0 0,1 0 0,1 1 0,-1 0 0,1 0 0,-1 1 0,-13 11 0,15-11 0,1 0 0,-1 0 0,1 1 0,0 0 0,1 0 0,-1 1 0,1-1 0,1 1 0,-1 0 0,1 0 0,0 1 0,1-1 0,-6 16 0,8-15 0,0-1 0,1 1 0,0-1 0,0 1 0,0 0 0,1-1 0,0 1 0,1-1 0,0 1 0,5 13 0,3 2 0,25 43 0,-16-35 0,-16-26 0,0 0 0,1 0 0,0-1 0,0 0 0,0 0 0,0 0 0,0 0 0,1 0 0,0-1 0,0 0 0,0 0 0,0-1 0,0 1 0,1-1 0,-1 0 0,1 0 0,-1-1 0,1 0 0,0 0 0,0 0 0,-1 0 0,1-1 0,10-1 0,7 0 0,0-2 0,-1-1 0,1 0 0,36-13 0,-51 14 0,-1-1 0,1 0 0,-1-1 0,0 0 0,0 0 0,0 0 0,-1-1 0,0 0 0,0 0 0,0-1 0,-1 1 0,0-1 0,0 0 0,-1-1 0,0 1 0,0-1 0,-1 0 0,0 0 0,4-15 0,-5 14 0,-1-1 0,1 0 0,-2 0 0,1 0 0,-1 0 0,-1 1 0,0-1 0,0 0 0,-1 0 0,-5-15 0,4 19 0,1 0 0,-1 0 0,-1 0 0,1 0 0,-1 1 0,0 0 0,0-1 0,0 1 0,-1 1 0,0-1 0,0 1 0,0 0 0,-1 0 0,1 0 0,-1 1 0,-10-5 0,-22-11 0,31 15 0,-1 0 0,0 0 0,0 0 0,0 1 0,-1 0 0,1 1 0,-1 0 0,1 0 0,-1 1 0,-17-1 0,7 3-1365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16:55:08.560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338 1 24575,'-14'0'0,"0"2"0,-1 0 0,1 0 0,0 1 0,0 1 0,0 1 0,-18 8 0,-88 51 0,109-57 0,2 1 0,1 1 0,0 0 0,1 1 0,0 0 0,0 0 0,1 0 0,0 1 0,1 0 0,-4 14 0,8-21 0,0 0 0,0 0 0,1-1 0,-1 1 0,1 0 0,0 0 0,1 0 0,-1 0 0,1 0 0,-1 0 0,1 0 0,0-1 0,1 1 0,-1 0 0,1 0 0,-1-1 0,1 0 0,0 1 0,1-1 0,-1 0 0,4 5 0,-3-5 0,0 1 0,0-1 0,0 1 0,0-1 0,1 0 0,-1 0 0,1-1 0,0 1 0,0-1 0,0 0 0,0 0 0,0 0 0,1 0 0,-1-1 0,0 1 0,1-1 0,8 1 0,79 5 0,-75-4 0,0 0 0,0-2 0,0 0 0,0-1 0,0-1 0,18-2 0,-32 2 0,0-1 0,0 1 0,0 0 0,0-1 0,-1 1 0,1-1 0,-1 0 0,1 0 0,-1 0 0,1 0 0,-1-1 0,0 1 0,0 0 0,0-1 0,-1 0 0,1 1 0,1-4 0,25-60 0,-8 18 0,-17 44 0,-1-1 0,0 1 0,0-1 0,0 1 0,0-1 0,-1 1 0,0-1 0,0 0 0,0 0 0,0 0 0,-1 0 0,0 1 0,0-1 0,0 0 0,-1 0 0,1 0 0,-1 0 0,0 0 0,-1 1 0,1-1 0,-1 0 0,0 1 0,0-1 0,0 1 0,-1 0 0,1 0 0,-1 0 0,0 0 0,-6-5 0,5 5-111,-1-1-1,0 1 0,0 1 1,-1-1-1,1 1 1,-1 0-1,1 0 0,-1 0 1,0 1-1,-11-3 1,16 5-27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11-22T16:55:18.09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172 23 24575,'-4'2'0,"1"1"0,0-1 0,-1 1 0,1-1 0,0 1 0,0 0 0,0 0 0,1 1 0,-1-1 0,1 1 0,0-1 0,-3 6 0,1-2 0,-32 53 0,-52 119 0,87-178 0,1 0 0,-1 0 0,1 0 0,-1 1 0,1-1 0,0 0 0,0 0 0,-1 1 0,1-1 0,0 0 0,0 1 0,0-1 0,1 0 0,-1 0 0,0 1 0,0-1 0,1 0 0,-1 0 0,1 1 0,-1-1 0,1 0 0,-1 0 0,1 0 0,0 0 0,1 2 0,0-1 0,1 1 0,-1-1 0,1 0 0,0 0 0,0 0 0,0-1 0,0 1 0,0-1 0,6 3 0,1-1 0,1 0 0,-1-1 0,1 0 0,0-1 0,18 1 0,-4-4 0,0-1 0,0-1 0,0-1 0,-1-1 0,25-9 0,-43 12 0,-1 0 0,1-1 0,-1 0 0,0 1 0,-1-2 0,1 1 0,-1 0 0,1-1 0,-1 0 0,-1 0 0,1 0 0,-1-1 0,0 1 0,4-9 0,5-14 0,14-50 0,-17 49 0,-8 27 0,0 0 0,-1 0 0,1 0 0,0 0 0,-1 0 0,1 0 0,-1 0 0,0 0 0,0 0 0,0 0 0,0-1 0,0 1 0,0 0 0,-1 0 0,1 0 0,0 0 0,-1 0 0,0 0 0,1 0 0,-1 0 0,0 0 0,0 0 0,0 1 0,0-1 0,-1 0 0,1 1 0,-3-4 0,-2 2 0,1 0 0,-1 0 0,0 0 0,0 1 0,0 0 0,0 0 0,-10-2 0,12 3 0,-51-20 0,47 17 0,-1 1 0,1-1 0,-1 1 0,1 1 0,-1 0 0,0 0 0,0 0 0,-13 0 0,10 3-108,9 0 34,1-1 0,-1 0 0,0 0 0,1 0 0,-1 0 0,0 0 0,1 0 0,-1-1 1,0 1-1,1-1 0,-1 1 0,1-1 0,-1 0 0,1 0 0,0 0 0,-5-3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09:59:13.219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4744 211,'0'-2,"-1"1,0 0,1 0,-1 0,0 0,0 0,0 0,0 0,0 0,0 0,0 1,-1-1,1 0,0 0,0 1,-1-1,1 1,-1-1,1 1,0-1,-1 1,1 0,-1-1,1 1,-1 0,0 0,-1 0,-53-5,48 5,-591-5,336 8,-9-3,0 11,-320 43,366-20,-393 44,189-57,141-8,109 3,-265 51,425-63,-23 3,-78 23,106-25,0 0,0 1,1 0,0 1,1 1,0 0,0 0,-13 12,13-10,0 1,0 1,2 0,0 0,0 0,2 1,0 1,1-1,0 1,2 0,0 0,1 1,1-1,1 1,-2 28,4-6,6 146,-4-179,0 0,0 0,0 0,1-1,0 1,0 0,0-1,0 1,1-1,0 1,0-1,0 0,1 0,-1 0,1 0,0 0,0-1,0 1,0-1,8 3,10 4,0-1,1-1,29 6,1 1,58 15,2-3,190 21,22-8,581 11,361-96,-476 9,3 37,-339 3,-110-4,340 3,86 43,-471-22,914 15,-143-20,-828-11,275 18,63 2,-438-20,192 28,-160-14,-8-8,282-8,-314-6,-32-4,0-4,131-24,-123 16,-87 14,131-24,-134 23,0-2,-1 0,0-1,0 0,21-12,-31 13,0-1,-1 1,0-2,13-13,21-16,133-73,-113 74,108-81,-134 88,-22 18,-2 0,1 0,11-14,-21 19,1 0,-1 0,-1 0,0 0,0 0,0-1,-1 1,0-1,-1 1,1-11,-1 10,0-1,-1 0,0 0,0 1,-1-1,-1 0,1 1,-1-1,-1 1,0-1,-1 1,1 0,-2 0,1 0,-12-12,-24-23,-3 1,-2 2,-1 2,-3 1,-2 2,-2 1,-2 3,-1 1,-1 2,-81-27,-404-99,295 112,156 28,-445-49,-153 30,-2 28,664 4,-521-15,335 6,130 6,-1015-23,260 58,236-9,500-19,1 4,-117 20,109-12,-170 7,-18-25,-78 3,-72 47,290-27,81-15,-1-2,-83-4,79-1,44 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24:50.082"/>
    </inkml:context>
    <inkml:brush xml:id="br0">
      <inkml:brushProperty name="width" value="0.35" units="cm"/>
      <inkml:brushProperty name="height" value="0.35" units="cm"/>
      <inkml:brushProperty name="color" value="#E71224"/>
      <inkml:brushProperty name="ignorePressure" value="1"/>
    </inkml:brush>
  </inkml:definitions>
  <inkml:trace contextRef="#ctx0" brushRef="#br0">809 34,'0'0,"-1"-1,1 1,0 0,0 0,0 0,0 0,0-1,-1 1,1 0,0 0,0 0,0 0,-1 0,1-1,0 1,0 0,0 0,-1 0,1 0,0 0,0 0,-1 0,1 0,0 0,0 0,-1 0,1 0,-10-1,9 1,-101-1,57 2,-1-1,-1 1,-54 8,63-3,-68 6,33-9,24-1,18 1,-45 8,73-11,-5 2,-12 2,17-3,1 0,-1 0,1 0,-1 0,1 0,0 0,0 1,-3 1,3-1,0-1,0 1,0 0,0 0,0 0,0 0,1 0,-1 1,1-1,0 0,0 0,0 1,1-1,-1 0,0 5,1-1,1 23,-1-28,0 0,0-1,1 1,-1 0,0-1,1 1,-1-1,0 1,1-1,-1 1,1-1,-1 1,1-1,-1 1,1-1,0 1,-1-1,1 1,0-1,1 1,2 0,-1 0,1 1,5 0,0 0,10 3,0-1,33 3,4 0,98 1,62-16,-81 2,0 6,-57 1,-20-1,59 0,15 7,-81-3,156 2,-25-3,-140-2,46 3,11 0,-75-3,33 5,-27-3,-1-1,47-1,-53-1,-5-1,-1 0,23-4,-21 2,-15 2,23-3,-24 3,1 0,-1 0,1 0,-1 0,4-2,-5 2,0 0,-1 0,1 0,1-3,5-1,22-13,-20 12,19-13,-22 15,-5 2,1 0,-1 0,2-2,-3 3,0 1,-1-1,1 0,0 0,-1 0,0 0,1 0,-1-1,0 1,1-1,-1 1,0-1,0 1,0 0,0 0,0-1,0 1,-1 0,1 0,0 0,-1-1,0 1,1 0,-1 0,0 0,-1-2,-5-4,-1 1,1-1,-1 1,-1 1,1-1,-1 1,0 0,-1 0,0 1,-13-5,-70-15,51 17,27 5,-77-8,-25 5,-1 5,113 0,-88-3,57 2,22 0,-174-3,46 9,39-1,86-3,-1 0,-19 3,19-1,-30 0,-3-3,-12 0,-14 8,51-5,13-2,0 0,-15-1,14 0,8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25:57.880"/>
    </inkml:context>
    <inkml:brush xml:id="br0">
      <inkml:brushProperty name="width" value="0.05" units="cm"/>
      <inkml:brushProperty name="height" value="0.05" units="cm"/>
      <inkml:brushProperty name="color" value="#E71224"/>
      <inkml:brushProperty name="ignorePressure" value="1"/>
    </inkml:brush>
  </inkml:definitions>
  <inkml:trace contextRef="#ctx0" brushRef="#br0">852 170,'-39'2,"0"2,-44 10,15-2,24-3,-79 28,107-32,2 1,-1 1,1 1,0 0,1 1,-16 12,-33 21,35-26,1 0,0 2,1 1,-26 26,35-29,1 0,0 2,2-1,0 2,1 0,1 0,-15 36,26-53,-1-1,1 1,-1 0,1-1,0 1,0-1,0 1,0 0,0-1,0 1,0-1,1 1,-1 0,0-1,1 1,0-1,-1 1,1-1,0 1,-1-1,3 2,27 24,-9-10,-17-14,0 0,1 0,-1 0,1 0,0-1,0 0,0 0,0 0,0 0,0-1,1 0,-1 0,0 0,1-1,-1 0,1 0,9-1,8-3,0 0,39-13,-49 14,67-28,-57 21,0 1,32-9,-37 13,-2-1,1-1,-1-1,17-11,-2 3,12-5,-1 2,2 2,75-18,-100 29,-1-1,1-1,-1 0,25-17,2 0,-14 7,-1-2,-1-1,-1-2,-1 0,28-32,-50 51,18-22,-2-1,0-1,25-46,-28 32,-17 39,1 0,-2 0,1 0,0 0,0 0,-1 0,0-1,0 1,0 0,0 0,-1-5,0 6,0 0,0 1,-1-1,1 1,-1-1,1 1,-1-1,0 1,1 0,-1 0,0 0,0 0,0 0,0 0,0 1,0-1,0 1,0-1,0 1,-4-1,-50 0,40 2,5 0,0 1,0 0,0 1,1 0,-1 1,1 0,0 0,0 1,-13 9,7-5,0-1,-22 8,-31 8,38-14,-40 19,64-26,1 1,0 0,0 0,0 1,0 0,-6 7,6-6,3-3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29:13.116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1 0,'0'0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0-11-15T10:29:17.894"/>
    </inkml:context>
    <inkml:brush xml:id="br0">
      <inkml:brushProperty name="width" value="0.2" units="cm"/>
      <inkml:brushProperty name="height" value="0.2" units="cm"/>
      <inkml:brushProperty name="color" value="#E71224"/>
      <inkml:brushProperty name="ignorePressure" value="1"/>
    </inkml:brush>
  </inkml:definitions>
  <inkml:trace contextRef="#ctx0" brushRef="#br0">6879 1823,'0'-3,"1"0,0 0,-1 0,1 0,0 0,1 0,-1 0,0 0,1 1,-1-1,5-4,3-7,34-62,-4-2,-3-1,-3-2,-4-1,-4-1,-3-2,-4 0,-4-1,6-170,-20 247,0 0,0 0,-1 0,0 0,-1-1,0 1,-1 1,1-1,-2 0,1 1,-1-1,0 1,-1 0,0 1,0-1,-1 1,0 0,0 0,-1 1,-10-9,-31-20,-89-49,-63-17,135 69,-212-104,228 112,-2 2,-1 3,-76-19,-164-13,-75 20,0 5,-2 27,146 1,188 0,-1 2,1 2,0 1,-44 15,-10 1,43-9,1 1,-82 41,-9 3,54-29,-155 33,94-31,-176 64,278-83,0 3,0 1,2 2,-50 32,56-29,-4 3,-44 22,67-39,-1-2,0 0,-1-1,1 0,-1-2,-26 4,-51-2,-105-9,43 0,118 4,-166 3,159 1,1 1,-71 18,-38 33,110-38,0-2,-67 16,56-23,0-2,-57-1,-110-11,60 1,-322 4,468 0,-1 0,0-1,1-1,0 0,-1-1,1 0,0-1,0-1,-16-8,3-4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_rels/notesMaster10.xml.rels><?xml version="1.0" encoding="UTF-8" standalone="yes"?>
<Relationships xmlns="http://schemas.openxmlformats.org/package/2006/relationships"><Relationship Id="rId1" Type="http://schemas.openxmlformats.org/officeDocument/2006/relationships/theme" Target="../theme/theme4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3-6-2023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Masters/notesMaster10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25-11-2022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0.xml"/><Relationship Id="rId1" Type="http://schemas.openxmlformats.org/officeDocument/2006/relationships/notesMaster" Target="../notesMasters/notesMaster10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1800"/>
              </a:spcBef>
              <a:spcAft>
                <a:spcPts val="400"/>
              </a:spcAft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3780757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expired certificate</a:t>
            </a:r>
          </a:p>
          <a:p>
            <a:r>
              <a:rPr lang="en-US" dirty="0"/>
              <a:t>Product Owner cannot be reached</a:t>
            </a:r>
          </a:p>
          <a:p>
            <a:r>
              <a:rPr lang="en-US" dirty="0"/>
              <a:t>Wiki is down</a:t>
            </a:r>
          </a:p>
          <a:p>
            <a:r>
              <a:rPr lang="en-US" dirty="0"/>
              <a:t>Storage inaccessible</a:t>
            </a:r>
          </a:p>
          <a:p>
            <a:r>
              <a:rPr lang="en-US" dirty="0"/>
              <a:t>Critical vulnerability in library</a:t>
            </a:r>
          </a:p>
          <a:p>
            <a:r>
              <a:rPr lang="en-US" dirty="0"/>
              <a:t>DDOS attack detected</a:t>
            </a:r>
          </a:p>
          <a:p>
            <a:r>
              <a:rPr lang="en-US" dirty="0"/>
              <a:t>Ransomware alert</a:t>
            </a:r>
          </a:p>
          <a:p>
            <a:r>
              <a:rPr lang="en-US" dirty="0"/>
              <a:t>Data Corruption (human error)</a:t>
            </a:r>
          </a:p>
          <a:p>
            <a:r>
              <a:rPr lang="en-US" dirty="0"/>
              <a:t>failing DNS server</a:t>
            </a:r>
          </a:p>
          <a:p>
            <a:r>
              <a:rPr lang="en-US" dirty="0"/>
              <a:t>Azure availability zone is down</a:t>
            </a:r>
          </a:p>
          <a:p>
            <a:r>
              <a:rPr lang="en-US" dirty="0"/>
              <a:t>team tech lead falls ill</a:t>
            </a:r>
          </a:p>
          <a:p>
            <a:r>
              <a:rPr lang="en-US" dirty="0"/>
              <a:t>P1 bug in recent production release</a:t>
            </a:r>
          </a:p>
          <a:p>
            <a:r>
              <a:rPr lang="en-US" dirty="0"/>
              <a:t>Edge connectivity lost</a:t>
            </a:r>
          </a:p>
          <a:p>
            <a:r>
              <a:rPr lang="en-US" dirty="0"/>
              <a:t>Power outage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67457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107127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https://medium.com/t%C3%BCrk-telekom-bulut-teknolojileri/devops-lifecycle-continuous-integration-and-development-e7851a9c059d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4717299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angry suppliers</a:t>
            </a:r>
          </a:p>
          <a:p>
            <a:r>
              <a:rPr lang="en-US" dirty="0"/>
              <a:t>their bills have not been paid. Why Not?</a:t>
            </a:r>
          </a:p>
          <a:p>
            <a:r>
              <a:rPr lang="en-US" dirty="0"/>
              <a:t>They have been approved (in the invoice management app) -  but not forwarded to the financial system where payment is done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327344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web portal was never the fastest application in the world but usually performed at a stable if barely acceptable level</a:t>
            </a:r>
          </a:p>
          <a:p>
            <a:r>
              <a:rPr lang="en-US" dirty="0"/>
              <a:t>several times during the month its performance collapsed and it became unusable. 20-30 seconds wait times and time outs. </a:t>
            </a:r>
          </a:p>
          <a:p>
            <a:r>
              <a:rPr lang="en-US" dirty="0"/>
              <a:t>it was unclear why that happened – at those specific moments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106315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Common scenarios:</a:t>
            </a:r>
          </a:p>
          <a:p>
            <a:pPr lvl="1"/>
            <a:r>
              <a:rPr lang="en-US" dirty="0"/>
              <a:t>Loss of network</a:t>
            </a:r>
          </a:p>
          <a:p>
            <a:pPr lvl="1"/>
            <a:r>
              <a:rPr lang="en-US" dirty="0"/>
              <a:t>Crash of server (container) (mid-job)</a:t>
            </a:r>
          </a:p>
          <a:p>
            <a:pPr lvl="1"/>
            <a:r>
              <a:rPr lang="en-US" dirty="0"/>
              <a:t>Peak traffic load </a:t>
            </a:r>
          </a:p>
          <a:p>
            <a:pPr lvl="1"/>
            <a:r>
              <a:rPr lang="en-US" dirty="0"/>
              <a:t>Incorrect message payload</a:t>
            </a:r>
          </a:p>
          <a:p>
            <a:pPr lvl="1"/>
            <a:r>
              <a:rPr lang="en-US" dirty="0"/>
              <a:t>Inaccessible endpoint</a:t>
            </a:r>
          </a:p>
          <a:p>
            <a:pPr lvl="1"/>
            <a:r>
              <a:rPr lang="en-US" dirty="0"/>
              <a:t>Invalid credentials</a:t>
            </a:r>
          </a:p>
          <a:p>
            <a:pPr lvl="1"/>
            <a:r>
              <a:rPr lang="en-US" dirty="0"/>
              <a:t>Power failure (forced restart)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735547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https://www.google.com/url?sa=i&amp;url=https%3A%2F%2Fwww.atlasobscura.com%2Farticles%2Fantwerp-invisible-route-map-surveillance-cameras&amp;psig=AOvVaw1abfitkkT8VjPbxt27ywgm&amp;ust=1669532135034000&amp;source=images&amp;cd=vfe&amp;ved=0CBEQjhxqFwoTCLD4iICiy_sCFQAAAAAdAAAAABAE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5841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https://opentelemetry.io/docs/concepts/signals/traces/#span-links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74532970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https://www.slideserve.com/ayala/se-3910-real-time-systems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FB967C-E8DF-AF4B-9B57-A68D256EEC90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7780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https://www.slideserve.com/ayala/se-3910-real-time-systems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FB967C-E8DF-AF4B-9B57-A68D256EEC90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07780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expired certificate</a:t>
            </a:r>
          </a:p>
          <a:p>
            <a:r>
              <a:rPr lang="en-US" dirty="0"/>
              <a:t>Product Owner cannot be reached</a:t>
            </a:r>
          </a:p>
          <a:p>
            <a:r>
              <a:rPr lang="en-US" dirty="0"/>
              <a:t>Wiki is down</a:t>
            </a:r>
          </a:p>
          <a:p>
            <a:r>
              <a:rPr lang="en-US" dirty="0"/>
              <a:t>Storage inaccessible</a:t>
            </a:r>
          </a:p>
          <a:p>
            <a:r>
              <a:rPr lang="en-US" dirty="0"/>
              <a:t>Critical vulnerability in library</a:t>
            </a:r>
          </a:p>
          <a:p>
            <a:r>
              <a:rPr lang="en-US" dirty="0"/>
              <a:t>DDOS attack detected</a:t>
            </a:r>
          </a:p>
          <a:p>
            <a:r>
              <a:rPr lang="en-US" dirty="0"/>
              <a:t>Ransomware alert</a:t>
            </a:r>
          </a:p>
          <a:p>
            <a:r>
              <a:rPr lang="en-US" dirty="0"/>
              <a:t>Data Corruption (human error)</a:t>
            </a:r>
          </a:p>
          <a:p>
            <a:r>
              <a:rPr lang="en-US" dirty="0"/>
              <a:t>failing DNS server</a:t>
            </a:r>
          </a:p>
          <a:p>
            <a:r>
              <a:rPr lang="en-US" dirty="0"/>
              <a:t>Azure availability zone is down</a:t>
            </a:r>
          </a:p>
          <a:p>
            <a:r>
              <a:rPr lang="en-US" dirty="0"/>
              <a:t>team tech lead falls ill</a:t>
            </a:r>
          </a:p>
          <a:p>
            <a:r>
              <a:rPr lang="en-US" dirty="0"/>
              <a:t>P1 bug in recent production release</a:t>
            </a:r>
          </a:p>
          <a:p>
            <a:r>
              <a:rPr lang="en-US" dirty="0"/>
              <a:t>Edge connectivity lost</a:t>
            </a:r>
          </a:p>
          <a:p>
            <a:r>
              <a:rPr lang="en-US" dirty="0"/>
              <a:t>Power outage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475626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/Relationships>
</file>

<file path=ppt/slideLayouts/_rels/slideLayout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/Relationships>
</file>

<file path=ppt/slideLayouts/_rels/slideLayout2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0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4B19F2-4DEF-4EC8-AE33-C56BCC597FA6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D2F62D-6A82-4FE0-937D-1C950B914A0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5355F0D6-0E90-8DDE-0BC7-2937F44D3D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7427" y="137468"/>
            <a:ext cx="1306355" cy="271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1B3A40-75CE-4010-955E-45C725C3F0DF}" type="datetime1">
              <a:rPr lang="en-US" noProof="0" smtClean="0"/>
              <a:t>03-Jun-23</a:t>
            </a:fld>
            <a:endParaRPr lang="nl-NL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Making the Shift Left - Bringing Ops to Dev  - June 3rd 2023</a:t>
            </a:r>
            <a:endParaRPr lang="nl-NL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/>
              <a:t>Foto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D28EBC-47FB-4F20-866C-5F0E3F6614B7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7B3157-46D3-4AFC-99C9-581636B15A13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1CBBF8-15FD-4FE7-A3BB-23855337C6DE}"/>
              </a:ext>
            </a:extLst>
          </p:cNvPr>
          <p:cNvCxnSpPr/>
          <p:nvPr userDrawn="1"/>
        </p:nvCxnSpPr>
        <p:spPr>
          <a:xfrm>
            <a:off x="7954108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28D1546E-E650-22F9-7F9C-C536A109278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7427" y="137468"/>
            <a:ext cx="1306355" cy="2715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E11F78-AEB2-4C2A-BE5D-5C14F9066867}" type="datetime1">
              <a:rPr lang="en-US" smtClean="0"/>
              <a:t>03-Jun-23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E2EA43-AF74-48F3-A37B-2DE6FFEFF831}" type="datetime1">
              <a:rPr lang="en-US" smtClean="0"/>
              <a:t>03-Jun-23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6DE6E3-1950-49AC-B56D-262C3DF2B7B9}" type="datetime1">
              <a:rPr lang="en-US" smtClean="0"/>
              <a:t>03-Jun-23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0D6888-3FC0-48E9-8A67-FD9512F4564C}" type="datetime1">
              <a:rPr lang="en-US" smtClean="0"/>
              <a:t>03-Jun-23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AA51-D228-4817-AD8A-E30282A74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D40AF-712D-47C8-8FBE-D0C580015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E127E3-3E14-492A-AE9F-5D902BCF2FF7}" type="datetime1">
              <a:rPr lang="en-US" smtClean="0"/>
              <a:t>03-Jun-23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12F17-077D-4D6F-9170-2FB7DC7F1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4B4149-70D2-48BE-9276-C39ED25D8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84921382"/>
      </p:ext>
    </p:extLst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71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6A623-0545-459D-9135-70AB05917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103DD0-34FB-4EBF-8699-1F4BC36684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90EB0F0-826F-4EF8-814A-687EC7B38A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F84583-A732-49E6-B03B-DC51C1EE13B3}" type="datetime1">
              <a:rPr lang="en-US" smtClean="0"/>
              <a:t>03-Jun-23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A10C87-31D1-4C90-986D-5842027201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3A5150-8E5C-404F-85D3-498247B38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1E213F-D3B5-47E0-81F4-8C2958D3DF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3676421"/>
      </p:ext>
    </p:extLst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7729789"/>
      </p:ext>
    </p:extLst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58902911"/>
      </p:ext>
    </p:extLst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384193-C639-4D84-A497-75FAB02537C5}" type="datetime1">
              <a:rPr lang="en-US" smtClean="0"/>
              <a:t>11/25/2022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52325946"/>
      </p:ext>
    </p:extLst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78143-BD78-47DC-9DF7-E7AD4CE239D2}" type="datetime1">
              <a:rPr lang="en-US" smtClean="0"/>
              <a:t>11/25/2022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09496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FB1FE-CEE3-4D4B-8E9E-D5016A38A1DD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5F0F23-B0A4-4755-9DB9-BDCC458DEDB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Content Placeholder 7">
            <a:extLst>
              <a:ext uri="{FF2B5EF4-FFF2-40B4-BE49-F238E27FC236}">
                <a16:creationId xmlns:a16="http://schemas.microsoft.com/office/drawing/2014/main" id="{3472BE34-FB44-8969-9032-292268726E80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7427" y="137468"/>
            <a:ext cx="1306355" cy="2715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82652-7704-49FC-89B7-C5EF97F303D1}" type="datetime1">
              <a:rPr lang="en-US" smtClean="0"/>
              <a:t>11/25/2022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124329881"/>
      </p:ext>
    </p:extLst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A18F1A-0833-4F1E-B370-2B3B0FA1E33D}" type="datetime1">
              <a:rPr lang="en-US" smtClean="0"/>
              <a:t>11/25/2022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70195287"/>
      </p:ext>
    </p:extLst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3645F7-8302-4D1D-8798-F64B0A8E7990}" type="datetime1">
              <a:rPr lang="en-US" smtClean="0"/>
              <a:t>11/25/2022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94245240"/>
      </p:ext>
    </p:extLst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DBC46F-5EC3-4490-8A0D-65DB6D52B223}" type="datetime1">
              <a:rPr lang="en-US" noProof="0" smtClean="0"/>
              <a:t>11/25/2022</a:t>
            </a:fld>
            <a:endParaRPr lang="nl-NL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Integration Operations - Moderne IT-Integrationen – 30 november 2022</a:t>
            </a:r>
            <a:endParaRPr lang="nl-NL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2397097"/>
      </p:ext>
    </p:extLst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797E61-549F-4671-889E-A1CC0091D8ED}" type="datetime1">
              <a:rPr lang="en-US" noProof="0" smtClean="0"/>
              <a:t>11/25/2022</a:t>
            </a:fld>
            <a:endParaRPr lang="nl-NL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Integration Operations - Moderne IT-Integrationen – 30 november 2022</a:t>
            </a:r>
            <a:endParaRPr lang="nl-NL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637792"/>
      </p:ext>
    </p:extLst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F2EE8-B0F7-4725-BFCD-5ED510E39FE5}" type="datetime1">
              <a:rPr lang="en-US" smtClean="0"/>
              <a:t>11/25/2022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032939496"/>
      </p:ext>
    </p:extLst>
  </p:cSld>
  <p:clrMapOvr>
    <a:masterClrMapping/>
  </p:clrMapOvr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637170-8627-48E8-B629-701734EB4433}" type="datetime1">
              <a:rPr lang="en-US" smtClean="0"/>
              <a:t>11/25/2022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842197385"/>
      </p:ext>
    </p:extLst>
  </p:cSld>
  <p:clrMapOvr>
    <a:masterClrMapping/>
  </p:clrMapOvr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833C5-4736-4E70-B5AD-A195A7F7CA52}" type="datetime1">
              <a:rPr lang="en-US" smtClean="0"/>
              <a:t>11/25/2022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1202362083"/>
      </p:ext>
    </p:extLst>
  </p:cSld>
  <p:clrMapOvr>
    <a:masterClrMapping/>
  </p:clrMapOvr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1D72AF-E5E9-457D-978D-195180D95B46}" type="datetime1">
              <a:rPr lang="en-US" smtClean="0"/>
              <a:t>11/25/2022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323223914"/>
      </p:ext>
    </p:extLst>
  </p:cSld>
  <p:clrMapOvr>
    <a:masterClrMapping/>
  </p:clrMapOvr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50AA51-D228-4817-AD8A-E30282A74F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6D40AF-712D-47C8-8FBE-D0C580015A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2161FB-E5E2-42FD-B990-17F2B336719E}" type="datetime1">
              <a:rPr lang="en-US" smtClean="0"/>
              <a:t>11/25/2022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12F17-077D-4D6F-9170-2FB7DC7F1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A4B4149-70D2-48BE-9276-C39ED25D8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786740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1335E-5BEA-4F13-93A3-E32B1C131F72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005DA9-5760-4567-96C3-04D71AD43CB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Content Placeholder 7">
            <a:extLst>
              <a:ext uri="{FF2B5EF4-FFF2-40B4-BE49-F238E27FC236}">
                <a16:creationId xmlns:a16="http://schemas.microsoft.com/office/drawing/2014/main" id="{B89770FF-0A8C-8CA9-6390-718B60B190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7427" y="137468"/>
            <a:ext cx="1306355" cy="27152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89B706-E68F-407E-9D9A-3A98CFFEA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30BAEB-F969-43DF-9C15-D1B71F922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3A59C49-7531-4DC5-A383-D9068B06A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B761EB-E454-45BF-80DE-DB6409D96781}" type="datetime1">
              <a:rPr lang="en-US" smtClean="0"/>
              <a:t>11/25/2022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B6F217-50B9-4DF0-BE9F-5AF0071F1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37345E-4FA8-4B2B-9C64-0036F8106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693002111"/>
      </p:ext>
    </p:extLst>
  </p:cSld>
  <p:clrMapOvr>
    <a:masterClrMapping/>
  </p:clrMapOvr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AC627-F945-4B5C-B29D-DD3B110DC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D536D3-10C6-45F9-A1C5-F337CCF75C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A8ABB51-CF7F-499C-AA05-FD0E095651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ED7B1D-9FD7-42FC-9810-51900D2C0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B5F829-0E57-4B5C-84EB-96C4985E8223}" type="datetime1">
              <a:rPr lang="en-US" smtClean="0"/>
              <a:t>11/25/2022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4123EC-A321-4772-B8CD-83AD9C071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Integration Operations - Moderne IT-Integrationen – 30 november 2022</a:t>
            </a:r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42D0CA-6DEA-4DBF-8FBC-76A959AF8E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590972-BD5A-4E8E-8655-ACB12844DF5C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094704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81F2E-4AF7-4104-98DB-7075A842C765}" type="datetime1">
              <a:rPr lang="en-US" smtClean="0"/>
              <a:t>03-Jun-23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B8A7C7-1081-4DC5-AD0B-E006232686C5}" type="datetime1">
              <a:rPr lang="en-US" smtClean="0"/>
              <a:t>03-Jun-23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98B010-3F7C-4FC8-A05E-168DBAD790F8}" type="datetime1">
              <a:rPr lang="en-US" smtClean="0"/>
              <a:t>03-Jun-23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F516EF-7595-476B-A382-DAABA28DE6CE}" type="datetime1">
              <a:rPr lang="en-US" smtClean="0"/>
              <a:t>03-Jun-23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65FC8-AA25-48FA-9407-E0D3D1E74586}" type="datetime1">
              <a:rPr lang="en-US" smtClean="0"/>
              <a:t>03-Jun-23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4448A6-72C2-4948-8750-0CA58BE085A7}" type="datetime1">
              <a:rPr lang="en-US" noProof="0" smtClean="0"/>
              <a:t>03-Jun-23</a:t>
            </a:fld>
            <a:endParaRPr lang="nl-NL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Making the Shift Left - Bringing Ops to Dev  - June 3rd 2023</a:t>
            </a:r>
            <a:endParaRPr lang="nl-NL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2F31DE-CC47-46E6-9A85-8FA9D3E087AF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652444-B403-452B-9F80-2DBEC21304B7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403894-2111-4467-B024-8A3AE9A67C7C}"/>
              </a:ext>
            </a:extLst>
          </p:cNvPr>
          <p:cNvCxnSpPr/>
          <p:nvPr userDrawn="1"/>
        </p:nvCxnSpPr>
        <p:spPr>
          <a:xfrm>
            <a:off x="7952789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5B346773-BF1C-BB4F-7118-A5763483A3D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17427" y="137468"/>
            <a:ext cx="1306355" cy="271521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0.xml"/><Relationship Id="rId13" Type="http://schemas.openxmlformats.org/officeDocument/2006/relationships/slideLayout" Target="../slideLayouts/slideLayout270.xml"/><Relationship Id="rId18" Type="http://schemas.openxmlformats.org/officeDocument/2006/relationships/theme" Target="../theme/theme20.xml"/><Relationship Id="rId3" Type="http://schemas.openxmlformats.org/officeDocument/2006/relationships/slideLayout" Target="../slideLayouts/slideLayout170.xml"/><Relationship Id="rId21" Type="http://schemas.openxmlformats.org/officeDocument/2006/relationships/image" Target="../media/image2.jpeg"/><Relationship Id="rId7" Type="http://schemas.openxmlformats.org/officeDocument/2006/relationships/slideLayout" Target="../slideLayouts/slideLayout210.xml"/><Relationship Id="rId12" Type="http://schemas.openxmlformats.org/officeDocument/2006/relationships/slideLayout" Target="../slideLayouts/slideLayout260.xml"/><Relationship Id="rId17" Type="http://schemas.openxmlformats.org/officeDocument/2006/relationships/slideLayout" Target="../slideLayouts/slideLayout310.xml"/><Relationship Id="rId2" Type="http://schemas.openxmlformats.org/officeDocument/2006/relationships/slideLayout" Target="../slideLayouts/slideLayout160.xml"/><Relationship Id="rId16" Type="http://schemas.openxmlformats.org/officeDocument/2006/relationships/slideLayout" Target="../slideLayouts/slideLayout300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50.xml"/><Relationship Id="rId6" Type="http://schemas.openxmlformats.org/officeDocument/2006/relationships/slideLayout" Target="../slideLayouts/slideLayout200.xml"/><Relationship Id="rId11" Type="http://schemas.openxmlformats.org/officeDocument/2006/relationships/slideLayout" Target="../slideLayouts/slideLayout250.xml"/><Relationship Id="rId5" Type="http://schemas.openxmlformats.org/officeDocument/2006/relationships/slideLayout" Target="../slideLayouts/slideLayout190.xml"/><Relationship Id="rId15" Type="http://schemas.openxmlformats.org/officeDocument/2006/relationships/slideLayout" Target="../slideLayouts/slideLayout290.xml"/><Relationship Id="rId10" Type="http://schemas.openxmlformats.org/officeDocument/2006/relationships/slideLayout" Target="../slideLayouts/slideLayout240.xml"/><Relationship Id="rId19" Type="http://schemas.openxmlformats.org/officeDocument/2006/relationships/image" Target="../media/image16.png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230.xml"/><Relationship Id="rId14" Type="http://schemas.openxmlformats.org/officeDocument/2006/relationships/slideLayout" Target="../slideLayouts/slideLayout2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19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635882CB-EC5E-4D0E-AE78-6766A53D8751}" type="datetime1">
              <a:rPr lang="en-US" smtClean="0"/>
              <a:t>03-Jun-23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2947499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79932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95850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62E2CB-900A-4913-A1FA-61A09A430C6C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D1CC99-14C4-45EF-90EC-59A7F23F72D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5942C8B0-9DDD-72F4-E484-B851CD0D2482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7543310" y="363387"/>
            <a:ext cx="1017244" cy="21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  <p:sldLayoutId id="2147483692" r:id="rId15"/>
    <p:sldLayoutId id="2147483693" r:id="rId16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9"/>
          <a:srcRect/>
          <a:stretch/>
        </p:blipFill>
        <p:spPr>
          <a:xfrm>
            <a:off x="7200000" y="363387"/>
            <a:ext cx="1258824" cy="2797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21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/>
              <a:t>TITELSTIJL VAN MODEL BEWERKEN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/>
              <a:t>Klik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2C5F7F6A-E6CD-4C31-8C1E-3EEFE07943E7}" type="datetime1">
              <a:rPr lang="en-US" smtClean="0"/>
              <a:t>11/25/2022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3240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Integration Operations - Moderne IT-Integrationen – 30 november 2022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80000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8244000" y="5004000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13402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  <p:sldLayoutId id="2147483694" r:id="rId2"/>
    <p:sldLayoutId id="2147483695" r:id="rId3"/>
    <p:sldLayoutId id="2147483696" r:id="rId4"/>
    <p:sldLayoutId id="2147483697" r:id="rId5"/>
    <p:sldLayoutId id="2147483698" r:id="rId6"/>
    <p:sldLayoutId id="2147483699" r:id="rId7"/>
    <p:sldLayoutId id="2147483700" r:id="rId8"/>
    <p:sldLayoutId id="2147483701" r:id="rId9"/>
    <p:sldLayoutId id="2147483702" r:id="rId10"/>
    <p:sldLayoutId id="2147483703" r:id="rId11"/>
    <p:sldLayoutId id="2147483704" r:id="rId12"/>
    <p:sldLayoutId id="2147483705" r:id="rId13"/>
    <p:sldLayoutId id="2147483706" r:id="rId14"/>
    <p:sldLayoutId id="2147483707" r:id="rId15"/>
    <p:sldLayoutId id="2147483708" r:id="rId16"/>
    <p:sldLayoutId id="2147483709" r:id="rId17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.jpe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eg"/><Relationship Id="rId3" Type="http://schemas.openxmlformats.org/officeDocument/2006/relationships/image" Target="../media/image32.jpeg"/><Relationship Id="rId7" Type="http://schemas.openxmlformats.org/officeDocument/2006/relationships/image" Target="../media/image36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5.jpe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5.pn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eg"/><Relationship Id="rId11" Type="http://schemas.microsoft.com/office/2007/relationships/diagramDrawing" Target="../diagrams/drawing1.xml"/><Relationship Id="rId5" Type="http://schemas.openxmlformats.org/officeDocument/2006/relationships/image" Target="../media/image7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6.svg"/><Relationship Id="rId9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sv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image" Target="../media/image250.png"/><Relationship Id="rId3" Type="http://schemas.openxmlformats.org/officeDocument/2006/relationships/image" Target="../media/image43.jpeg"/><Relationship Id="rId7" Type="http://schemas.openxmlformats.org/officeDocument/2006/relationships/image" Target="../media/image22.png"/><Relationship Id="rId12" Type="http://schemas.openxmlformats.org/officeDocument/2006/relationships/customXml" Target="../ink/ink4.xml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.xml"/><Relationship Id="rId11" Type="http://schemas.openxmlformats.org/officeDocument/2006/relationships/image" Target="../media/image240.png"/><Relationship Id="rId5" Type="http://schemas.openxmlformats.org/officeDocument/2006/relationships/image" Target="../media/image45.svg"/><Relationship Id="rId15" Type="http://schemas.openxmlformats.org/officeDocument/2006/relationships/image" Target="../media/image47.svg"/><Relationship Id="rId10" Type="http://schemas.openxmlformats.org/officeDocument/2006/relationships/customXml" Target="../ink/ink3.xml"/><Relationship Id="rId4" Type="http://schemas.openxmlformats.org/officeDocument/2006/relationships/image" Target="../media/image44.png"/><Relationship Id="rId9" Type="http://schemas.openxmlformats.org/officeDocument/2006/relationships/image" Target="../media/image23.png"/><Relationship Id="rId1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sv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3.svg"/><Relationship Id="rId5" Type="http://schemas.openxmlformats.org/officeDocument/2006/relationships/image" Target="../media/image52.png"/><Relationship Id="rId4" Type="http://schemas.openxmlformats.org/officeDocument/2006/relationships/image" Target="../media/image51.svg"/><Relationship Id="rId9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7" Type="http://schemas.openxmlformats.org/officeDocument/2006/relationships/image" Target="../media/image8.jpeg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7.xml"/><Relationship Id="rId5" Type="http://schemas.openxmlformats.org/officeDocument/2006/relationships/diagramColors" Target="../diagrams/colors7.xml"/><Relationship Id="rId4" Type="http://schemas.openxmlformats.org/officeDocument/2006/relationships/diagramQuickStyle" Target="../diagrams/quickStyle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1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9.xml"/><Relationship Id="rId13" Type="http://schemas.openxmlformats.org/officeDocument/2006/relationships/diagramLayout" Target="../diagrams/layout10.xml"/><Relationship Id="rId18" Type="http://schemas.openxmlformats.org/officeDocument/2006/relationships/diagramLayout" Target="../diagrams/layout11.xml"/><Relationship Id="rId26" Type="http://schemas.microsoft.com/office/2007/relationships/diagramDrawing" Target="../diagrams/drawing12.xml"/><Relationship Id="rId3" Type="http://schemas.openxmlformats.org/officeDocument/2006/relationships/diagramLayout" Target="../diagrams/layout8.xml"/><Relationship Id="rId21" Type="http://schemas.microsoft.com/office/2007/relationships/diagramDrawing" Target="../diagrams/drawing11.xml"/><Relationship Id="rId7" Type="http://schemas.openxmlformats.org/officeDocument/2006/relationships/diagramData" Target="../diagrams/data9.xml"/><Relationship Id="rId12" Type="http://schemas.openxmlformats.org/officeDocument/2006/relationships/diagramData" Target="../diagrams/data10.xml"/><Relationship Id="rId17" Type="http://schemas.openxmlformats.org/officeDocument/2006/relationships/diagramData" Target="../diagrams/data11.xml"/><Relationship Id="rId25" Type="http://schemas.openxmlformats.org/officeDocument/2006/relationships/diagramColors" Target="../diagrams/colors12.xml"/><Relationship Id="rId2" Type="http://schemas.openxmlformats.org/officeDocument/2006/relationships/diagramData" Target="../diagrams/data8.xml"/><Relationship Id="rId16" Type="http://schemas.microsoft.com/office/2007/relationships/diagramDrawing" Target="../diagrams/drawing10.xml"/><Relationship Id="rId20" Type="http://schemas.openxmlformats.org/officeDocument/2006/relationships/diagramColors" Target="../diagrams/colors1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8.xml"/><Relationship Id="rId11" Type="http://schemas.microsoft.com/office/2007/relationships/diagramDrawing" Target="../diagrams/drawing9.xml"/><Relationship Id="rId24" Type="http://schemas.openxmlformats.org/officeDocument/2006/relationships/diagramQuickStyle" Target="../diagrams/quickStyle12.xml"/><Relationship Id="rId5" Type="http://schemas.openxmlformats.org/officeDocument/2006/relationships/diagramColors" Target="../diagrams/colors8.xml"/><Relationship Id="rId15" Type="http://schemas.openxmlformats.org/officeDocument/2006/relationships/diagramColors" Target="../diagrams/colors10.xml"/><Relationship Id="rId23" Type="http://schemas.openxmlformats.org/officeDocument/2006/relationships/diagramLayout" Target="../diagrams/layout12.xml"/><Relationship Id="rId10" Type="http://schemas.openxmlformats.org/officeDocument/2006/relationships/diagramColors" Target="../diagrams/colors9.xml"/><Relationship Id="rId19" Type="http://schemas.openxmlformats.org/officeDocument/2006/relationships/diagramQuickStyle" Target="../diagrams/quickStyle11.xml"/><Relationship Id="rId4" Type="http://schemas.openxmlformats.org/officeDocument/2006/relationships/diagramQuickStyle" Target="../diagrams/quickStyle8.xml"/><Relationship Id="rId9" Type="http://schemas.openxmlformats.org/officeDocument/2006/relationships/diagramQuickStyle" Target="../diagrams/quickStyle9.xml"/><Relationship Id="rId14" Type="http://schemas.openxmlformats.org/officeDocument/2006/relationships/diagramQuickStyle" Target="../diagrams/quickStyle10.xml"/><Relationship Id="rId22" Type="http://schemas.openxmlformats.org/officeDocument/2006/relationships/diagramData" Target="../diagrams/data12.xml"/><Relationship Id="rId27" Type="http://schemas.openxmlformats.org/officeDocument/2006/relationships/image" Target="../media/image60.jpe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unsplash.com/@priscilladupreez?utm_source=unsplash&amp;utm_medium=referral&amp;utm_content=creditCopyText" TargetMode="External"/><Relationship Id="rId3" Type="http://schemas.openxmlformats.org/officeDocument/2006/relationships/diagramLayout" Target="../diagrams/layout13.xml"/><Relationship Id="rId7" Type="http://schemas.openxmlformats.org/officeDocument/2006/relationships/image" Target="../media/image60.jpeg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10" Type="http://schemas.openxmlformats.org/officeDocument/2006/relationships/image" Target="../media/image62.jpg"/><Relationship Id="rId4" Type="http://schemas.openxmlformats.org/officeDocument/2006/relationships/diagramQuickStyle" Target="../diagrams/quickStyle13.xml"/><Relationship Id="rId9" Type="http://schemas.openxmlformats.org/officeDocument/2006/relationships/hyperlink" Target="https://unsplash.com/s/photos/manage?utm_source=unsplash&amp;utm_medium=referral&amp;utm_content=creditCopyText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4.xml"/><Relationship Id="rId11" Type="http://schemas.openxmlformats.org/officeDocument/2006/relationships/image" Target="../media/image67.jpeg"/><Relationship Id="rId5" Type="http://schemas.openxmlformats.org/officeDocument/2006/relationships/diagramQuickStyle" Target="../diagrams/quickStyle14.xml"/><Relationship Id="rId10" Type="http://schemas.openxmlformats.org/officeDocument/2006/relationships/image" Target="../media/image66.png"/><Relationship Id="rId4" Type="http://schemas.openxmlformats.org/officeDocument/2006/relationships/diagramLayout" Target="../diagrams/layout14.xml"/><Relationship Id="rId9" Type="http://schemas.openxmlformats.org/officeDocument/2006/relationships/image" Target="../media/image65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svg"/><Relationship Id="rId3" Type="http://schemas.openxmlformats.org/officeDocument/2006/relationships/image" Target="../media/image69.svg"/><Relationship Id="rId7" Type="http://schemas.openxmlformats.org/officeDocument/2006/relationships/image" Target="../media/image73.svg"/><Relationship Id="rId12" Type="http://schemas.openxmlformats.org/officeDocument/2006/relationships/image" Target="../media/image78.pn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2.png"/><Relationship Id="rId11" Type="http://schemas.openxmlformats.org/officeDocument/2006/relationships/image" Target="../media/image77.svg"/><Relationship Id="rId5" Type="http://schemas.openxmlformats.org/officeDocument/2006/relationships/image" Target="../media/image71.svg"/><Relationship Id="rId15" Type="http://schemas.openxmlformats.org/officeDocument/2006/relationships/image" Target="../media/image81.jpeg"/><Relationship Id="rId10" Type="http://schemas.openxmlformats.org/officeDocument/2006/relationships/image" Target="../media/image76.png"/><Relationship Id="rId4" Type="http://schemas.openxmlformats.org/officeDocument/2006/relationships/image" Target="../media/image70.png"/><Relationship Id="rId9" Type="http://schemas.openxmlformats.org/officeDocument/2006/relationships/image" Target="../media/image75.svg"/><Relationship Id="rId14" Type="http://schemas.openxmlformats.org/officeDocument/2006/relationships/image" Target="../media/image80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jpe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jpe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sv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4.png"/></Relationships>
</file>

<file path=ppt/slides/_rels/slide4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90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1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jpeg"/><Relationship Id="rId1" Type="http://schemas.openxmlformats.org/officeDocument/2006/relationships/slideLayout" Target="../slideLayouts/slideLayout1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eg"/><Relationship Id="rId2" Type="http://schemas.openxmlformats.org/officeDocument/2006/relationships/image" Target="../media/image85.jpe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03.jpeg"/><Relationship Id="rId5" Type="http://schemas.openxmlformats.org/officeDocument/2006/relationships/image" Target="../media/image102.png"/><Relationship Id="rId4" Type="http://schemas.openxmlformats.org/officeDocument/2006/relationships/image" Target="../media/image101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sv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sv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07.svg"/><Relationship Id="rId4" Type="http://schemas.openxmlformats.org/officeDocument/2006/relationships/image" Target="../media/image10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" Target="slide430.xml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0.jpeg"/><Relationship Id="rId5" Type="http://schemas.openxmlformats.org/officeDocument/2006/relationships/image" Target="../media/image109.png"/><Relationship Id="rId4" Type="http://schemas.openxmlformats.org/officeDocument/2006/relationships/image" Target="../media/image91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0.png"/><Relationship Id="rId13" Type="http://schemas.openxmlformats.org/officeDocument/2006/relationships/customXml" Target="../ink/ink10.xml"/><Relationship Id="rId3" Type="http://schemas.openxmlformats.org/officeDocument/2006/relationships/customXml" Target="../ink/ink5.xml"/><Relationship Id="rId7" Type="http://schemas.openxmlformats.org/officeDocument/2006/relationships/customXml" Target="../ink/ink7.xml"/><Relationship Id="rId12" Type="http://schemas.openxmlformats.org/officeDocument/2006/relationships/image" Target="../media/image99.png"/><Relationship Id="rId2" Type="http://schemas.openxmlformats.org/officeDocument/2006/relationships/image" Target="../media/image111.jpeg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960.png"/><Relationship Id="rId11" Type="http://schemas.openxmlformats.org/officeDocument/2006/relationships/customXml" Target="../ink/ink9.xml"/><Relationship Id="rId5" Type="http://schemas.openxmlformats.org/officeDocument/2006/relationships/customXml" Target="../ink/ink6.xml"/><Relationship Id="rId15" Type="http://schemas.openxmlformats.org/officeDocument/2006/relationships/customXml" Target="../ink/ink11.xml"/><Relationship Id="rId10" Type="http://schemas.openxmlformats.org/officeDocument/2006/relationships/image" Target="../media/image98.png"/><Relationship Id="rId4" Type="http://schemas.openxmlformats.org/officeDocument/2006/relationships/image" Target="../media/image950.png"/><Relationship Id="rId9" Type="http://schemas.openxmlformats.org/officeDocument/2006/relationships/customXml" Target="../ink/ink8.xml"/><Relationship Id="rId14" Type="http://schemas.openxmlformats.org/officeDocument/2006/relationships/image" Target="../media/image10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jpeg"/><Relationship Id="rId3" Type="http://schemas.openxmlformats.org/officeDocument/2006/relationships/image" Target="../media/image111.jpeg"/><Relationship Id="rId7" Type="http://schemas.openxmlformats.org/officeDocument/2006/relationships/image" Target="../media/image970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13.xml"/><Relationship Id="rId5" Type="http://schemas.openxmlformats.org/officeDocument/2006/relationships/image" Target="../media/image960.png"/><Relationship Id="rId10" Type="http://schemas.openxmlformats.org/officeDocument/2006/relationships/image" Target="../media/image1040.png"/><Relationship Id="rId4" Type="http://schemas.openxmlformats.org/officeDocument/2006/relationships/customXml" Target="../ink/ink12.xml"/><Relationship Id="rId9" Type="http://schemas.openxmlformats.org/officeDocument/2006/relationships/customXml" Target="../ink/ink14.xml"/></Relationships>
</file>

<file path=ppt/slides/_rels/slide5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113.jpeg"/><Relationship Id="rId7" Type="http://schemas.openxmlformats.org/officeDocument/2006/relationships/image" Target="../media/image117.png"/><Relationship Id="rId12" Type="http://schemas.openxmlformats.org/officeDocument/2006/relationships/image" Target="../media/image110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16.png"/><Relationship Id="rId11" Type="http://schemas.openxmlformats.org/officeDocument/2006/relationships/customXml" Target="../ink/ink16.xml"/><Relationship Id="rId5" Type="http://schemas.openxmlformats.org/officeDocument/2006/relationships/image" Target="../media/image111.jpeg"/><Relationship Id="rId10" Type="http://schemas.openxmlformats.org/officeDocument/2006/relationships/image" Target="../media/image1090.png"/><Relationship Id="rId4" Type="http://schemas.openxmlformats.org/officeDocument/2006/relationships/image" Target="../media/image115.png"/><Relationship Id="rId9" Type="http://schemas.openxmlformats.org/officeDocument/2006/relationships/customXml" Target="../ink/ink15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6.xml"/><Relationship Id="rId13" Type="http://schemas.openxmlformats.org/officeDocument/2006/relationships/diagramData" Target="../diagrams/data17.xml"/><Relationship Id="rId18" Type="http://schemas.openxmlformats.org/officeDocument/2006/relationships/diagramData" Target="../diagrams/data18.xml"/><Relationship Id="rId3" Type="http://schemas.openxmlformats.org/officeDocument/2006/relationships/diagramData" Target="../diagrams/data15.xml"/><Relationship Id="rId21" Type="http://schemas.openxmlformats.org/officeDocument/2006/relationships/diagramColors" Target="../diagrams/colors18.xml"/><Relationship Id="rId7" Type="http://schemas.microsoft.com/office/2007/relationships/diagramDrawing" Target="../diagrams/drawing15.xml"/><Relationship Id="rId12" Type="http://schemas.microsoft.com/office/2007/relationships/diagramDrawing" Target="../diagrams/drawing16.xml"/><Relationship Id="rId17" Type="http://schemas.microsoft.com/office/2007/relationships/diagramDrawing" Target="../diagrams/drawing17.xml"/><Relationship Id="rId2" Type="http://schemas.openxmlformats.org/officeDocument/2006/relationships/notesSlide" Target="../notesSlides/notesSlide9.xml"/><Relationship Id="rId16" Type="http://schemas.openxmlformats.org/officeDocument/2006/relationships/diagramColors" Target="../diagrams/colors17.xml"/><Relationship Id="rId20" Type="http://schemas.openxmlformats.org/officeDocument/2006/relationships/diagramQuickStyle" Target="../diagrams/quickStyle18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5.xml"/><Relationship Id="rId11" Type="http://schemas.openxmlformats.org/officeDocument/2006/relationships/diagramColors" Target="../diagrams/colors16.xml"/><Relationship Id="rId24" Type="http://schemas.openxmlformats.org/officeDocument/2006/relationships/image" Target="../media/image118.jpeg"/><Relationship Id="rId5" Type="http://schemas.openxmlformats.org/officeDocument/2006/relationships/diagramQuickStyle" Target="../diagrams/quickStyle15.xml"/><Relationship Id="rId15" Type="http://schemas.openxmlformats.org/officeDocument/2006/relationships/diagramQuickStyle" Target="../diagrams/quickStyle17.xml"/><Relationship Id="rId23" Type="http://schemas.openxmlformats.org/officeDocument/2006/relationships/image" Target="../media/image85.jpeg"/><Relationship Id="rId10" Type="http://schemas.openxmlformats.org/officeDocument/2006/relationships/diagramQuickStyle" Target="../diagrams/quickStyle16.xml"/><Relationship Id="rId19" Type="http://schemas.openxmlformats.org/officeDocument/2006/relationships/diagramLayout" Target="../diagrams/layout18.xml"/><Relationship Id="rId4" Type="http://schemas.openxmlformats.org/officeDocument/2006/relationships/diagramLayout" Target="../diagrams/layout15.xml"/><Relationship Id="rId9" Type="http://schemas.openxmlformats.org/officeDocument/2006/relationships/diagramLayout" Target="../diagrams/layout16.xml"/><Relationship Id="rId14" Type="http://schemas.openxmlformats.org/officeDocument/2006/relationships/diagramLayout" Target="../diagrams/layout17.xml"/><Relationship Id="rId22" Type="http://schemas.microsoft.com/office/2007/relationships/diagramDrawing" Target="../diagrams/drawing1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eg"/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394E5147-CF62-12E4-1E1A-2136A96A9823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94E0962-3FAF-1C32-8982-92BAB0A8A22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1BF05D-69DA-D0B9-C067-A8ACD5B0294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178279F-B76C-EDB6-AF39-DE87E2535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" y="0"/>
            <a:ext cx="9140825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peech Bubble: Rectangle 4">
            <a:extLst>
              <a:ext uri="{FF2B5EF4-FFF2-40B4-BE49-F238E27FC236}">
                <a16:creationId xmlns:a16="http://schemas.microsoft.com/office/drawing/2014/main" id="{6C38CD1A-18B2-EF5D-56B0-77CECF02D8DB}"/>
              </a:ext>
            </a:extLst>
          </p:cNvPr>
          <p:cNvSpPr/>
          <p:nvPr/>
        </p:nvSpPr>
        <p:spPr>
          <a:xfrm>
            <a:off x="3398396" y="925201"/>
            <a:ext cx="2750404" cy="881999"/>
          </a:xfrm>
          <a:prstGeom prst="wedgeRectCallout">
            <a:avLst>
              <a:gd name="adj1" fmla="val -96714"/>
              <a:gd name="adj2" fmla="val 12624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Making the Shift Left – </a:t>
            </a:r>
          </a:p>
          <a:p>
            <a:pPr algn="ctr"/>
            <a:r>
              <a:rPr lang="en-US" dirty="0"/>
              <a:t>Bringing Ops to Dev </a:t>
            </a:r>
          </a:p>
          <a:p>
            <a:pPr algn="ctr"/>
            <a:r>
              <a:rPr lang="en-US" dirty="0"/>
              <a:t>before bringing applications to production</a:t>
            </a:r>
          </a:p>
        </p:txBody>
      </p:sp>
    </p:spTree>
    <p:extLst>
      <p:ext uri="{BB962C8B-B14F-4D97-AF65-F5344CB8AC3E}">
        <p14:creationId xmlns:p14="http://schemas.microsoft.com/office/powerpoint/2010/main" val="35956731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EEFE7-718A-B366-7A19-DD8E1D301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FD563B-3F3E-1D11-F3FD-2C7DA9EC4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10</a:t>
            </a:fld>
            <a:endParaRPr lang="nl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9C67A7-7D96-3451-460F-1B4E1C8C49C5}"/>
              </a:ext>
            </a:extLst>
          </p:cNvPr>
          <p:cNvSpPr/>
          <p:nvPr/>
        </p:nvSpPr>
        <p:spPr>
          <a:xfrm>
            <a:off x="167876" y="581799"/>
            <a:ext cx="211788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400" b="1" cap="none" spc="0" dirty="0">
                <a:ln/>
                <a:solidFill>
                  <a:schemeClr val="accent3"/>
                </a:solidFill>
                <a:effectLst/>
              </a:rPr>
              <a:t>Development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2343C2B-AB2F-C111-2C61-16D7041C6104}"/>
              </a:ext>
            </a:extLst>
          </p:cNvPr>
          <p:cNvSpPr/>
          <p:nvPr/>
        </p:nvSpPr>
        <p:spPr>
          <a:xfrm>
            <a:off x="7407621" y="4355474"/>
            <a:ext cx="180850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400" b="1" cap="none" spc="0" dirty="0">
                <a:ln/>
                <a:solidFill>
                  <a:schemeClr val="accent3"/>
                </a:solidFill>
                <a:effectLst/>
              </a:rPr>
              <a:t>Operations</a:t>
            </a:r>
          </a:p>
        </p:txBody>
      </p:sp>
      <p:pic>
        <p:nvPicPr>
          <p:cNvPr id="3" name="Picture 4" descr="Study of marathon runners reveals a 'hard limit' on human endurance |  Science | AAAS">
            <a:extLst>
              <a:ext uri="{FF2B5EF4-FFF2-40B4-BE49-F238E27FC236}">
                <a16:creationId xmlns:a16="http://schemas.microsoft.com/office/drawing/2014/main" id="{CC556F0D-E11B-247C-B5AE-349A000AF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908" y="3512819"/>
            <a:ext cx="1659131" cy="933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Road construction - Designing Buildings">
            <a:extLst>
              <a:ext uri="{FF2B5EF4-FFF2-40B4-BE49-F238E27FC236}">
                <a16:creationId xmlns:a16="http://schemas.microsoft.com/office/drawing/2014/main" id="{16AFF33F-7E7A-B2F0-1BC9-77E632BF4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" y="1020604"/>
            <a:ext cx="1169670" cy="87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80B600D-6FD9-BC63-4678-92F7A2EB9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9229" y="2798921"/>
            <a:ext cx="6623999" cy="3780000"/>
          </a:xfrm>
        </p:spPr>
        <p:txBody>
          <a:bodyPr/>
          <a:lstStyle/>
          <a:p>
            <a:pPr lvl="1"/>
            <a:r>
              <a:rPr lang="en-US" dirty="0"/>
              <a:t>you make it run after you have built it</a:t>
            </a:r>
          </a:p>
          <a:p>
            <a:pPr lvl="1"/>
            <a:r>
              <a:rPr lang="en-US" dirty="0"/>
              <a:t>you keep it running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F322328-1F1E-2EEA-2BBC-F56739156AD8}"/>
              </a:ext>
            </a:extLst>
          </p:cNvPr>
          <p:cNvSpPr/>
          <p:nvPr/>
        </p:nvSpPr>
        <p:spPr>
          <a:xfrm>
            <a:off x="715654" y="1936551"/>
            <a:ext cx="77637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You Build It, You Run It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A35324-7FFD-D4E4-68E0-2E1EE3ED8508}"/>
              </a:ext>
            </a:extLst>
          </p:cNvPr>
          <p:cNvSpPr/>
          <p:nvPr/>
        </p:nvSpPr>
        <p:spPr>
          <a:xfrm>
            <a:off x="2972779" y="3260586"/>
            <a:ext cx="32494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You Fix It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782BF5-CF4D-A630-2A76-05D5DAABA783}"/>
              </a:ext>
            </a:extLst>
          </p:cNvPr>
          <p:cNvSpPr/>
          <p:nvPr/>
        </p:nvSpPr>
        <p:spPr>
          <a:xfrm>
            <a:off x="2357225" y="3979449"/>
            <a:ext cx="44805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You Evolve It</a:t>
            </a:r>
          </a:p>
        </p:txBody>
      </p:sp>
    </p:spTree>
    <p:extLst>
      <p:ext uri="{BB962C8B-B14F-4D97-AF65-F5344CB8AC3E}">
        <p14:creationId xmlns:p14="http://schemas.microsoft.com/office/powerpoint/2010/main" val="36632367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uild="p"/>
      <p:bldP spid="26" grpId="0"/>
      <p:bldP spid="27" grpId="0"/>
      <p:bldP spid="2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EEFE7-718A-B366-7A19-DD8E1D301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FD563B-3F3E-1D11-F3FD-2C7DA9EC4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11</a:t>
            </a:fld>
            <a:endParaRPr lang="nl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9C67A7-7D96-3451-460F-1B4E1C8C49C5}"/>
              </a:ext>
            </a:extLst>
          </p:cNvPr>
          <p:cNvSpPr/>
          <p:nvPr/>
        </p:nvSpPr>
        <p:spPr>
          <a:xfrm>
            <a:off x="167876" y="581799"/>
            <a:ext cx="211788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400" b="1" cap="none" spc="0" dirty="0">
                <a:ln/>
                <a:solidFill>
                  <a:schemeClr val="accent3"/>
                </a:solidFill>
                <a:effectLst/>
              </a:rPr>
              <a:t>Development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2343C2B-AB2F-C111-2C61-16D7041C6104}"/>
              </a:ext>
            </a:extLst>
          </p:cNvPr>
          <p:cNvSpPr/>
          <p:nvPr/>
        </p:nvSpPr>
        <p:spPr>
          <a:xfrm>
            <a:off x="7407621" y="4355474"/>
            <a:ext cx="180850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400" b="1" cap="none" spc="0" dirty="0">
                <a:ln/>
                <a:solidFill>
                  <a:schemeClr val="accent3"/>
                </a:solidFill>
                <a:effectLst/>
              </a:rPr>
              <a:t>Operations</a:t>
            </a:r>
          </a:p>
        </p:txBody>
      </p:sp>
      <p:pic>
        <p:nvPicPr>
          <p:cNvPr id="3" name="Picture 4" descr="Study of marathon runners reveals a 'hard limit' on human endurance |  Science | AAAS">
            <a:extLst>
              <a:ext uri="{FF2B5EF4-FFF2-40B4-BE49-F238E27FC236}">
                <a16:creationId xmlns:a16="http://schemas.microsoft.com/office/drawing/2014/main" id="{CC556F0D-E11B-247C-B5AE-349A000AF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908" y="3512819"/>
            <a:ext cx="1659131" cy="933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Road construction - Designing Buildings">
            <a:extLst>
              <a:ext uri="{FF2B5EF4-FFF2-40B4-BE49-F238E27FC236}">
                <a16:creationId xmlns:a16="http://schemas.microsoft.com/office/drawing/2014/main" id="{16AFF33F-7E7A-B2F0-1BC9-77E632BF4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" y="1020604"/>
            <a:ext cx="1169670" cy="87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80B600D-6FD9-BC63-4678-92F7A2EB9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9229" y="2798921"/>
            <a:ext cx="6623999" cy="3780000"/>
          </a:xfrm>
        </p:spPr>
        <p:txBody>
          <a:bodyPr/>
          <a:lstStyle/>
          <a:p>
            <a:pPr lvl="1"/>
            <a:r>
              <a:rPr lang="en-US" dirty="0"/>
              <a:t>you make it run after you have built it</a:t>
            </a:r>
          </a:p>
          <a:p>
            <a:pPr lvl="1"/>
            <a:r>
              <a:rPr lang="en-US" dirty="0"/>
              <a:t>you keep it running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F322328-1F1E-2EEA-2BBC-F56739156AD8}"/>
              </a:ext>
            </a:extLst>
          </p:cNvPr>
          <p:cNvSpPr/>
          <p:nvPr/>
        </p:nvSpPr>
        <p:spPr>
          <a:xfrm>
            <a:off x="715654" y="1936551"/>
            <a:ext cx="77637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You Build It, You Run It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A35324-7FFD-D4E4-68E0-2E1EE3ED8508}"/>
              </a:ext>
            </a:extLst>
          </p:cNvPr>
          <p:cNvSpPr/>
          <p:nvPr/>
        </p:nvSpPr>
        <p:spPr>
          <a:xfrm>
            <a:off x="2972779" y="3260586"/>
            <a:ext cx="32494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You Fix It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782BF5-CF4D-A630-2A76-05D5DAABA783}"/>
              </a:ext>
            </a:extLst>
          </p:cNvPr>
          <p:cNvSpPr/>
          <p:nvPr/>
        </p:nvSpPr>
        <p:spPr>
          <a:xfrm>
            <a:off x="2357225" y="3979449"/>
            <a:ext cx="44805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You Evolve It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5DBE5AD2-9B6C-F501-14B3-FBC88BA24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2" y="0"/>
            <a:ext cx="91440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14970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EEFE7-718A-B366-7A19-DD8E1D301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FD563B-3F3E-1D11-F3FD-2C7DA9EC4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12</a:t>
            </a:fld>
            <a:endParaRPr lang="nl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9C67A7-7D96-3451-460F-1B4E1C8C49C5}"/>
              </a:ext>
            </a:extLst>
          </p:cNvPr>
          <p:cNvSpPr/>
          <p:nvPr/>
        </p:nvSpPr>
        <p:spPr>
          <a:xfrm>
            <a:off x="167876" y="581799"/>
            <a:ext cx="211788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400" b="1" cap="none" spc="0" dirty="0">
                <a:ln/>
                <a:solidFill>
                  <a:schemeClr val="accent3"/>
                </a:solidFill>
                <a:effectLst/>
              </a:rPr>
              <a:t>Development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2343C2B-AB2F-C111-2C61-16D7041C6104}"/>
              </a:ext>
            </a:extLst>
          </p:cNvPr>
          <p:cNvSpPr/>
          <p:nvPr/>
        </p:nvSpPr>
        <p:spPr>
          <a:xfrm>
            <a:off x="7407621" y="4355474"/>
            <a:ext cx="1808507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2400" b="1" cap="none" spc="0" dirty="0">
                <a:ln/>
                <a:solidFill>
                  <a:schemeClr val="accent3"/>
                </a:solidFill>
                <a:effectLst/>
              </a:rPr>
              <a:t>Operations</a:t>
            </a:r>
          </a:p>
        </p:txBody>
      </p:sp>
      <p:pic>
        <p:nvPicPr>
          <p:cNvPr id="3" name="Picture 4" descr="Study of marathon runners reveals a 'hard limit' on human endurance |  Science | AAAS">
            <a:extLst>
              <a:ext uri="{FF2B5EF4-FFF2-40B4-BE49-F238E27FC236}">
                <a16:creationId xmlns:a16="http://schemas.microsoft.com/office/drawing/2014/main" id="{CC556F0D-E11B-247C-B5AE-349A000AF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5908" y="3512819"/>
            <a:ext cx="1659131" cy="9332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Road construction - Designing Buildings">
            <a:extLst>
              <a:ext uri="{FF2B5EF4-FFF2-40B4-BE49-F238E27FC236}">
                <a16:creationId xmlns:a16="http://schemas.microsoft.com/office/drawing/2014/main" id="{16AFF33F-7E7A-B2F0-1BC9-77E632BF4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370" y="1020604"/>
            <a:ext cx="1169670" cy="877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780B600D-6FD9-BC63-4678-92F7A2EB9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79229" y="2798921"/>
            <a:ext cx="6623999" cy="3780000"/>
          </a:xfrm>
        </p:spPr>
        <p:txBody>
          <a:bodyPr/>
          <a:lstStyle/>
          <a:p>
            <a:pPr lvl="1"/>
            <a:r>
              <a:rPr lang="en-US" dirty="0"/>
              <a:t>you make it run after you have built it</a:t>
            </a:r>
          </a:p>
          <a:p>
            <a:pPr lvl="1"/>
            <a:r>
              <a:rPr lang="en-US" dirty="0"/>
              <a:t>you keep it running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4F322328-1F1E-2EEA-2BBC-F56739156AD8}"/>
              </a:ext>
            </a:extLst>
          </p:cNvPr>
          <p:cNvSpPr/>
          <p:nvPr/>
        </p:nvSpPr>
        <p:spPr>
          <a:xfrm>
            <a:off x="715654" y="1936551"/>
            <a:ext cx="7763728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You Build It, You Run It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4A35324-7FFD-D4E4-68E0-2E1EE3ED8508}"/>
              </a:ext>
            </a:extLst>
          </p:cNvPr>
          <p:cNvSpPr/>
          <p:nvPr/>
        </p:nvSpPr>
        <p:spPr>
          <a:xfrm>
            <a:off x="2972779" y="3260586"/>
            <a:ext cx="324947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You Fix It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7782BF5-CF4D-A630-2A76-05D5DAABA783}"/>
              </a:ext>
            </a:extLst>
          </p:cNvPr>
          <p:cNvSpPr/>
          <p:nvPr/>
        </p:nvSpPr>
        <p:spPr>
          <a:xfrm>
            <a:off x="2357225" y="3979449"/>
            <a:ext cx="448058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You Evolve It</a:t>
            </a:r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5DBE5AD2-9B6C-F501-14B3-FBC88BA242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82" y="0"/>
            <a:ext cx="9144001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42257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EC432-8D14-572A-30F3-F109A427D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DevOps Cycle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44662F-B56B-19E4-509D-EA10FDA870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32DDB9-928B-33E6-4D59-EE5E07BC58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13</a:t>
            </a:fld>
            <a:endParaRPr lang="nl-NL"/>
          </a:p>
        </p:txBody>
      </p:sp>
      <p:pic>
        <p:nvPicPr>
          <p:cNvPr id="2050" name="Picture 2" descr="DevOps Lifecycle: Continuous Integration and Development | by ...">
            <a:extLst>
              <a:ext uri="{FF2B5EF4-FFF2-40B4-BE49-F238E27FC236}">
                <a16:creationId xmlns:a16="http://schemas.microsoft.com/office/drawing/2014/main" id="{A86B6DE0-224D-2CEF-9F0C-191AD4EF6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8" y="714375"/>
            <a:ext cx="7439025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7E676E2-FA02-2321-FEDA-AD8BB227976C}"/>
              </a:ext>
            </a:extLst>
          </p:cNvPr>
          <p:cNvSpPr txBox="1"/>
          <p:nvPr/>
        </p:nvSpPr>
        <p:spPr>
          <a:xfrm>
            <a:off x="3081443" y="4793944"/>
            <a:ext cx="606255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i="1" dirty="0"/>
              <a:t>https://medium.com/t%C3%BCrk-telekom-bulut-teknolojileri/devops-lifecycle-continuous-integration-and-development-e7851a9c059d</a:t>
            </a:r>
          </a:p>
        </p:txBody>
      </p:sp>
      <p:pic>
        <p:nvPicPr>
          <p:cNvPr id="8" name="Snagit_SNGOUT2142">
            <a:extLst>
              <a:ext uri="{FF2B5EF4-FFF2-40B4-BE49-F238E27FC236}">
                <a16:creationId xmlns:a16="http://schemas.microsoft.com/office/drawing/2014/main" id="{44E9BD48-7CA7-FB81-9FFD-087497B4F6D4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052361" y="1724131"/>
            <a:ext cx="1390476" cy="1695238"/>
          </a:xfrm>
          <a:prstGeom prst="rect">
            <a:avLst/>
          </a:prstGeom>
        </p:spPr>
      </p:pic>
      <p:pic>
        <p:nvPicPr>
          <p:cNvPr id="10" name="Snagit_SNGOUT2103">
            <a:extLst>
              <a:ext uri="{FF2B5EF4-FFF2-40B4-BE49-F238E27FC236}">
                <a16:creationId xmlns:a16="http://schemas.microsoft.com/office/drawing/2014/main" id="{032BF820-3A26-4877-5455-5E9C2CC8FFD7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701164" y="1563217"/>
            <a:ext cx="1642835" cy="1936587"/>
          </a:xfrm>
          <a:prstGeom prst="rect">
            <a:avLst/>
          </a:prstGeom>
        </p:spPr>
      </p:pic>
      <p:pic>
        <p:nvPicPr>
          <p:cNvPr id="13" name="Picture 4">
            <a:extLst>
              <a:ext uri="{FF2B5EF4-FFF2-40B4-BE49-F238E27FC236}">
                <a16:creationId xmlns:a16="http://schemas.microsoft.com/office/drawing/2014/main" id="{3756400D-7301-95AD-D62F-F7972A681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alphaModFix amt="9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51490" y="-707696"/>
            <a:ext cx="10846980" cy="610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9540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FD904-14EF-D621-29BE-2FE198C89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Left – Operations &amp; Development without hand-over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57D705-F1FD-1A19-5679-069AB5AF9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321090-BD5A-3377-A136-67DAEC29F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14</a:t>
            </a:fld>
            <a:endParaRPr lang="nl-NL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0135225-275F-F51C-3EFA-83593A3A3D53}"/>
              </a:ext>
            </a:extLst>
          </p:cNvPr>
          <p:cNvGraphicFramePr/>
          <p:nvPr/>
        </p:nvGraphicFramePr>
        <p:xfrm>
          <a:off x="1744980" y="1102875"/>
          <a:ext cx="5455920" cy="35876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46885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FD904-14EF-D621-29BE-2FE198C89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Left – Operations and Development without hand-over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57D705-F1FD-1A19-5679-069AB5AF9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321090-BD5A-3377-A136-67DAEC29F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15</a:t>
            </a:fld>
            <a:endParaRPr lang="nl-NL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0135225-275F-F51C-3EFA-83593A3A3D53}"/>
              </a:ext>
            </a:extLst>
          </p:cNvPr>
          <p:cNvGraphicFramePr/>
          <p:nvPr/>
        </p:nvGraphicFramePr>
        <p:xfrm>
          <a:off x="1744980" y="1102875"/>
          <a:ext cx="5455920" cy="35876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34436054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FD904-14EF-D621-29BE-2FE198C89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Left – Operations and Development without hand-over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57D705-F1FD-1A19-5679-069AB5AF9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321090-BD5A-3377-A136-67DAEC29F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16</a:t>
            </a:fld>
            <a:endParaRPr lang="nl-NL"/>
          </a:p>
        </p:txBody>
      </p:sp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00135225-275F-F51C-3EFA-83593A3A3D53}"/>
              </a:ext>
            </a:extLst>
          </p:cNvPr>
          <p:cNvGraphicFramePr/>
          <p:nvPr/>
        </p:nvGraphicFramePr>
        <p:xfrm>
          <a:off x="1744980" y="1102875"/>
          <a:ext cx="5455920" cy="35876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6A45E3F8-544E-B737-9FD9-D102E6BA8373}"/>
              </a:ext>
            </a:extLst>
          </p:cNvPr>
          <p:cNvSpPr txBox="1"/>
          <p:nvPr/>
        </p:nvSpPr>
        <p:spPr>
          <a:xfrm>
            <a:off x="5385659" y="1002847"/>
            <a:ext cx="81753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Operations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ACF23C2-C5F2-07E1-96BA-55B6A7844449}"/>
              </a:ext>
            </a:extLst>
          </p:cNvPr>
          <p:cNvSpPr txBox="1"/>
          <p:nvPr/>
        </p:nvSpPr>
        <p:spPr>
          <a:xfrm>
            <a:off x="7097968" y="2229667"/>
            <a:ext cx="81592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Application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F3C651E-31C3-0902-2E8F-B6732AFCCCD6}"/>
              </a:ext>
            </a:extLst>
          </p:cNvPr>
          <p:cNvSpPr txBox="1"/>
          <p:nvPr/>
        </p:nvSpPr>
        <p:spPr>
          <a:xfrm>
            <a:off x="7097968" y="3840570"/>
            <a:ext cx="116057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Platform &amp; Infra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D139A8A-B273-9465-BB16-EF2EBA9FFD18}"/>
              </a:ext>
            </a:extLst>
          </p:cNvPr>
          <p:cNvSpPr txBox="1"/>
          <p:nvPr/>
        </p:nvSpPr>
        <p:spPr>
          <a:xfrm>
            <a:off x="3013648" y="697368"/>
            <a:ext cx="98424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Development</a:t>
            </a:r>
          </a:p>
        </p:txBody>
      </p:sp>
    </p:spTree>
    <p:extLst>
      <p:ext uri="{BB962C8B-B14F-4D97-AF65-F5344CB8AC3E}">
        <p14:creationId xmlns:p14="http://schemas.microsoft.com/office/powerpoint/2010/main" val="3628636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9F56DE-0EEE-9312-5553-FEE52AE15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What is Ops?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14A1B-1BFE-7A4D-D389-A71BE1365C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Make Up, Make Perform (as needed)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Handle Exceptions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Ensure Safe &amp; Secure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Watch | Control | Reduce Costs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Optimize for Sustainable/Green run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Grease the wheels &amp; Clean the floors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clean, prune, small technical maintenance, odd little jobs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(prepare for) Disaster Recovery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dirty="0"/>
              <a:t>Report on Day to Day operations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FC6999-5A1D-BEC5-45D6-7788651E5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D359557-EDC5-AC70-3178-295C6EC9F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17</a:t>
            </a:fld>
            <a:endParaRPr lang="nl-NL"/>
          </a:p>
        </p:txBody>
      </p:sp>
      <p:pic>
        <p:nvPicPr>
          <p:cNvPr id="13314" name="Picture 2" descr="7 Reasons Why You Should Start a Cleaning Franchise - Corvus">
            <a:extLst>
              <a:ext uri="{FF2B5EF4-FFF2-40B4-BE49-F238E27FC236}">
                <a16:creationId xmlns:a16="http://schemas.microsoft.com/office/drawing/2014/main" id="{CEDBF02E-A272-AE08-A8EB-2522A22300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1063126"/>
            <a:ext cx="4500000" cy="300375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811337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2" name="Picture 6" descr="Raise Bar Graph High | Great PowerPoint ClipArt for Presentations -  PresenterMedia.com">
            <a:extLst>
              <a:ext uri="{FF2B5EF4-FFF2-40B4-BE49-F238E27FC236}">
                <a16:creationId xmlns:a16="http://schemas.microsoft.com/office/drawing/2014/main" id="{B22E1791-926F-FFF4-B67B-FDBACAC766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367" y="288000"/>
            <a:ext cx="1812290" cy="203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78B552-3647-94DF-6601-86CB8EC03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Objectives &amp; Constraints for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2C8348-9CF9-5315-DDC9-94B6138B32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Service Level Agreement (contract)</a:t>
            </a:r>
          </a:p>
          <a:p>
            <a:r>
              <a:rPr lang="en-US" dirty="0"/>
              <a:t>Business Requirements</a:t>
            </a:r>
          </a:p>
          <a:p>
            <a:r>
              <a:rPr lang="en-US" dirty="0"/>
              <a:t>Principles, Guidelines, Rules, Constraints</a:t>
            </a:r>
          </a:p>
          <a:p>
            <a:pPr lvl="1"/>
            <a:r>
              <a:rPr lang="en-US" dirty="0"/>
              <a:t>architecture, </a:t>
            </a:r>
          </a:p>
          <a:p>
            <a:pPr lvl="1"/>
            <a:r>
              <a:rPr lang="en-US" dirty="0"/>
              <a:t>security, </a:t>
            </a:r>
          </a:p>
          <a:p>
            <a:pPr lvl="1"/>
            <a:r>
              <a:rPr lang="en-US" dirty="0"/>
              <a:t>regulatory</a:t>
            </a:r>
          </a:p>
          <a:p>
            <a:r>
              <a:rPr lang="en-US" dirty="0"/>
              <a:t>Professional responsibility, ethical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CFB06B3-AFE7-1D97-825D-D5691A1975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53A04D-DCA6-0D85-B5AC-7DC412BB1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18</a:t>
            </a:fld>
            <a:endParaRPr lang="nl-NL"/>
          </a:p>
        </p:txBody>
      </p:sp>
      <p:pic>
        <p:nvPicPr>
          <p:cNvPr id="4098" name="Picture 2" descr="Time for Leaders to Take the Hippocratic Oath? | Be Well Lead Well Be Well  Lead Well">
            <a:extLst>
              <a:ext uri="{FF2B5EF4-FFF2-40B4-BE49-F238E27FC236}">
                <a16:creationId xmlns:a16="http://schemas.microsoft.com/office/drawing/2014/main" id="{D8F20233-580A-B082-8EEB-B19FBE7113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9965634">
            <a:off x="2852095" y="3131071"/>
            <a:ext cx="1224742" cy="102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ippocratic or Hypocritical Oath - Georgia Today">
            <a:extLst>
              <a:ext uri="{FF2B5EF4-FFF2-40B4-BE49-F238E27FC236}">
                <a16:creationId xmlns:a16="http://schemas.microsoft.com/office/drawing/2014/main" id="{CEC123FD-A862-6BDB-32B6-5D7433D764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6881" y="2436921"/>
            <a:ext cx="1630544" cy="2181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820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42322-75EC-D31D-1AA9-A48D5025D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to Measure and what to Aim for?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D9911F-7504-B398-13BB-4B04925E6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2F5155-2337-E162-25D2-DA51980AD2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19</a:t>
            </a:fld>
            <a:endParaRPr lang="nl-NL"/>
          </a:p>
        </p:txBody>
      </p:sp>
      <p:pic>
        <p:nvPicPr>
          <p:cNvPr id="16386" name="Picture 2" descr="Difference Between Heart Rate and Pulse Rate | Compare the Difference  Between Similar Terms">
            <a:extLst>
              <a:ext uri="{FF2B5EF4-FFF2-40B4-BE49-F238E27FC236}">
                <a16:creationId xmlns:a16="http://schemas.microsoft.com/office/drawing/2014/main" id="{2F413F3B-32BC-29AA-5BDD-C3653B43B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9060"/>
            <a:ext cx="6858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Electrocardiogram (ECG or EKG) | American Heart Association">
            <a:extLst>
              <a:ext uri="{FF2B5EF4-FFF2-40B4-BE49-F238E27FC236}">
                <a16:creationId xmlns:a16="http://schemas.microsoft.com/office/drawing/2014/main" id="{CBC60427-6B02-2833-8060-15D29A957E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74" y="762624"/>
            <a:ext cx="3496942" cy="11073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0" name="Picture 6" descr="The encrypted EEG signal, eeeg | Download Scientific Diagram">
            <a:extLst>
              <a:ext uri="{FF2B5EF4-FFF2-40B4-BE49-F238E27FC236}">
                <a16:creationId xmlns:a16="http://schemas.microsoft.com/office/drawing/2014/main" id="{68398275-7729-83F1-25E8-9B2559DEA2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6559" y="3359524"/>
            <a:ext cx="1844053" cy="1513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2" name="Picture 8" descr="undefined">
            <a:extLst>
              <a:ext uri="{FF2B5EF4-FFF2-40B4-BE49-F238E27FC236}">
                <a16:creationId xmlns:a16="http://schemas.microsoft.com/office/drawing/2014/main" id="{97A244E3-19AB-0766-B75B-20026F6ED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1619" y="861955"/>
            <a:ext cx="1843880" cy="173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4" name="Picture 10" descr="Measure Your Blood Pressure | Alluvion Health">
            <a:extLst>
              <a:ext uri="{FF2B5EF4-FFF2-40B4-BE49-F238E27FC236}">
                <a16:creationId xmlns:a16="http://schemas.microsoft.com/office/drawing/2014/main" id="{BFE9BF71-5C9E-E401-734A-CBE2DCD6FC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441" y="1863663"/>
            <a:ext cx="1518373" cy="1012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6" name="Picture 12" descr="About Adult BMI | Healthy Weight, Nutrition, and Physical Activity | CDC">
            <a:extLst>
              <a:ext uri="{FF2B5EF4-FFF2-40B4-BE49-F238E27FC236}">
                <a16:creationId xmlns:a16="http://schemas.microsoft.com/office/drawing/2014/main" id="{F5368930-78E2-4F45-9ACD-2C6D8ED55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174" y="3329299"/>
            <a:ext cx="2699295" cy="1417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98" name="Picture 14" descr="LEIFHEIT Singapore | Body Weighing Scale">
            <a:extLst>
              <a:ext uri="{FF2B5EF4-FFF2-40B4-BE49-F238E27FC236}">
                <a16:creationId xmlns:a16="http://schemas.microsoft.com/office/drawing/2014/main" id="{C9FDC04F-BAED-AA82-093B-10961A71C2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628" y="3657600"/>
            <a:ext cx="1518372" cy="101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807721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Placeholder 2" descr="Saw outline">
            <a:extLst>
              <a:ext uri="{FF2B5EF4-FFF2-40B4-BE49-F238E27FC236}">
                <a16:creationId xmlns:a16="http://schemas.microsoft.com/office/drawing/2014/main" id="{003352D2-C0A5-49CC-9A54-FF3C1B0B4236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t="31693" b="31693"/>
          <a:stretch>
            <a:fillRect/>
          </a:stretch>
        </p:blipFill>
        <p:spPr/>
      </p:pic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Making the Shift Left 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r>
              <a:rPr lang="en-US" sz="2000" dirty="0"/>
              <a:t>Bringing Ops to Dev </a:t>
            </a:r>
            <a:br>
              <a:rPr lang="en-US" sz="2000" dirty="0"/>
            </a:br>
            <a:r>
              <a:rPr lang="en-US" sz="2000" dirty="0"/>
              <a:t>before bringing applications to production</a:t>
            </a:r>
            <a:endParaRPr lang="nl-N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0C4BE3A-27A7-43DA-9103-D8C14FA49359}"/>
              </a:ext>
            </a:extLst>
          </p:cNvPr>
          <p:cNvSpPr txBox="1"/>
          <p:nvPr/>
        </p:nvSpPr>
        <p:spPr>
          <a:xfrm>
            <a:off x="78658" y="4356199"/>
            <a:ext cx="3420936" cy="4154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i="1" dirty="0" err="1">
                <a:solidFill>
                  <a:srgbClr val="11100F"/>
                </a:solidFill>
                <a:effectLst/>
                <a:latin typeface="Segoe UI" panose="020B0502040204020203" pitchFamily="34" charset="0"/>
              </a:rPr>
              <a:t>DigitalXchange</a:t>
            </a:r>
            <a:r>
              <a:rPr lang="nl-NL" sz="1350" b="1" kern="1200" dirty="0">
                <a:ea typeface="+mn-ea"/>
                <a:cs typeface="+mn-cs"/>
              </a:rPr>
              <a:t> – </a:t>
            </a:r>
            <a:r>
              <a:rPr lang="nl-NL" b="1" dirty="0"/>
              <a:t>3rd </a:t>
            </a:r>
            <a:r>
              <a:rPr lang="nl-NL" b="1" dirty="0" err="1"/>
              <a:t>June</a:t>
            </a:r>
            <a:r>
              <a:rPr lang="nl-NL" b="1" dirty="0"/>
              <a:t> </a:t>
            </a:r>
            <a:r>
              <a:rPr lang="nl-NL" sz="1350" b="1" kern="1200" dirty="0">
                <a:ea typeface="+mn-ea"/>
                <a:cs typeface="+mn-cs"/>
              </a:rPr>
              <a:t>2023</a:t>
            </a:r>
            <a:endParaRPr kumimoji="0" lang="nl-NL" sz="135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135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Lucas Jellema, </a:t>
            </a:r>
            <a:r>
              <a:rPr kumimoji="0" lang="nl-NL" sz="135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CTO &amp; Architect Conclusion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976C75-1DE0-295B-AD77-E1B5403F0A7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8850" y="138827"/>
            <a:ext cx="2857500" cy="514350"/>
          </a:xfrm>
          <a:prstGeom prst="rect">
            <a:avLst/>
          </a:prstGeom>
        </p:spPr>
      </p:pic>
      <p:pic>
        <p:nvPicPr>
          <p:cNvPr id="2" name="Picture 2" descr="Shift Left Security">
            <a:extLst>
              <a:ext uri="{FF2B5EF4-FFF2-40B4-BE49-F238E27FC236}">
                <a16:creationId xmlns:a16="http://schemas.microsoft.com/office/drawing/2014/main" id="{0ECF359F-BE38-BB97-3166-838DDDEC06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23" b="-1"/>
          <a:stretch/>
        </p:blipFill>
        <p:spPr bwMode="auto">
          <a:xfrm>
            <a:off x="88732" y="886170"/>
            <a:ext cx="3145001" cy="2453101"/>
          </a:xfrm>
          <a:prstGeom prst="rect">
            <a:avLst/>
          </a:prstGeom>
          <a:solidFill>
            <a:srgbClr val="FFFFFF"/>
          </a:solidFill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C5BEFE22-2930-2EC4-2C0E-6C5DBEE782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49513647"/>
              </p:ext>
            </p:extLst>
          </p:nvPr>
        </p:nvGraphicFramePr>
        <p:xfrm>
          <a:off x="1305718" y="2674828"/>
          <a:ext cx="2947499" cy="1639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2FBCD8AA-BFBA-4B0C-C672-A5A865EEDBB5}"/>
              </a:ext>
            </a:extLst>
          </p:cNvPr>
          <p:cNvSpPr txBox="1"/>
          <p:nvPr/>
        </p:nvSpPr>
        <p:spPr>
          <a:xfrm rot="439268">
            <a:off x="3069861" y="2674829"/>
            <a:ext cx="660437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nl-NL"/>
            </a:defPPr>
            <a:lvl1pPr>
              <a:defRPr sz="105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Operations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423114-F63F-54D8-F85C-07A4257DF0FA}"/>
              </a:ext>
            </a:extLst>
          </p:cNvPr>
          <p:cNvSpPr txBox="1"/>
          <p:nvPr/>
        </p:nvSpPr>
        <p:spPr>
          <a:xfrm rot="5400000">
            <a:off x="3807813" y="3181749"/>
            <a:ext cx="662041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nl-NL"/>
            </a:defPPr>
            <a:lvl1pPr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D18B6B2-338F-4C19-0CDF-41F7F3146D91}"/>
              </a:ext>
            </a:extLst>
          </p:cNvPr>
          <p:cNvSpPr txBox="1"/>
          <p:nvPr/>
        </p:nvSpPr>
        <p:spPr>
          <a:xfrm rot="5400000">
            <a:off x="3856052" y="3928173"/>
            <a:ext cx="501740" cy="12824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nl-NL"/>
            </a:defPPr>
            <a:lvl1pPr>
              <a:defRPr sz="1050">
                <a:solidFill>
                  <a:schemeClr val="bg1"/>
                </a:solidFill>
              </a:defRPr>
            </a:lvl1pPr>
          </a:lstStyle>
          <a:p>
            <a:pPr>
              <a:lnSpc>
                <a:spcPts val="1000"/>
              </a:lnSpc>
            </a:pPr>
            <a:r>
              <a:rPr lang="en-US" dirty="0">
                <a:solidFill>
                  <a:schemeClr val="tx1"/>
                </a:solidFill>
              </a:rPr>
              <a:t>Platform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29975F3-446E-56A0-6B85-532C7D0FB0FC}"/>
              </a:ext>
            </a:extLst>
          </p:cNvPr>
          <p:cNvSpPr txBox="1"/>
          <p:nvPr/>
        </p:nvSpPr>
        <p:spPr>
          <a:xfrm rot="444968">
            <a:off x="1868411" y="2512817"/>
            <a:ext cx="79669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Development</a:t>
            </a:r>
          </a:p>
        </p:txBody>
      </p:sp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7" grpId="0"/>
      <p:bldP spid="8" grpId="0"/>
      <p:bldP spid="9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F2975D-0252-A059-1B11-5CBAC5559E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What level of care?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F73D64-ABEB-7316-5EF3-6DE9F03A1F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Application + Platform + Infra need to allow for the required level of care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observe status (&amp; trend </a:t>
            </a:r>
            <a:r>
              <a:rPr lang="en-US" dirty="0">
                <a:sym typeface="Wingdings" panose="05000000000000000000" pitchFamily="2" charset="2"/>
              </a:rPr>
              <a:t></a:t>
            </a:r>
            <a:r>
              <a:rPr lang="en-US" dirty="0"/>
              <a:t>)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compare with goals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work within constraints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decide act upon action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have protocols to follow and instruments to take action</a:t>
            </a:r>
          </a:p>
          <a:p>
            <a:pPr lvl="1"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This requires early preparation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A916D7-7D26-77C8-3BB1-291255B351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978B5E-B800-8418-C4AE-B2EBCDFA3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20</a:t>
            </a:fld>
            <a:endParaRPr lang="nl-NL"/>
          </a:p>
        </p:txBody>
      </p:sp>
      <p:pic>
        <p:nvPicPr>
          <p:cNvPr id="17410" name="Picture 2" descr="PLANNING AN INTENSIVE CARE UNIT">
            <a:extLst>
              <a:ext uri="{FF2B5EF4-FFF2-40B4-BE49-F238E27FC236}">
                <a16:creationId xmlns:a16="http://schemas.microsoft.com/office/drawing/2014/main" id="{206CE60E-0352-E1FD-7163-697214E5F1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86" r="-2" b="-2"/>
          <a:stretch/>
        </p:blipFill>
        <p:spPr bwMode="auto">
          <a:xfrm>
            <a:off x="4644000" y="810001"/>
            <a:ext cx="4500000" cy="35100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6" name="Picture 2" descr="Shift Left Security">
            <a:extLst>
              <a:ext uri="{FF2B5EF4-FFF2-40B4-BE49-F238E27FC236}">
                <a16:creationId xmlns:a16="http://schemas.microsoft.com/office/drawing/2014/main" id="{9718FC06-190D-B49C-2102-F38E68A4CA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23" b="-1"/>
          <a:stretch/>
        </p:blipFill>
        <p:spPr bwMode="auto">
          <a:xfrm>
            <a:off x="3569999" y="3475978"/>
            <a:ext cx="984001" cy="767521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636218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E24C12-2696-6B30-D8FE-1CF56863D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AC44AD-4268-4F05-1EEE-EE7FB1F1B3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7D200F-3074-777E-C62B-B063BF7C83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D175B5-4D17-9BDF-1637-42FFC6418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21</a:t>
            </a:fld>
            <a:endParaRPr lang="nl-NL"/>
          </a:p>
        </p:txBody>
      </p:sp>
      <p:pic>
        <p:nvPicPr>
          <p:cNvPr id="1026" name="Picture 2" descr="Where's My Money, Man?! - HowardFarran.com">
            <a:extLst>
              <a:ext uri="{FF2B5EF4-FFF2-40B4-BE49-F238E27FC236}">
                <a16:creationId xmlns:a16="http://schemas.microsoft.com/office/drawing/2014/main" id="{95DDF1B8-3223-D678-7DBB-5E8D083FFD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79" y="1155990"/>
            <a:ext cx="7399020" cy="3699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3 Tips To Get The Phone Ringing | Slixa">
            <a:extLst>
              <a:ext uri="{FF2B5EF4-FFF2-40B4-BE49-F238E27FC236}">
                <a16:creationId xmlns:a16="http://schemas.microsoft.com/office/drawing/2014/main" id="{95D959BE-4454-BCE3-0E6D-76D4909712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3620" y="139500"/>
            <a:ext cx="2827338" cy="1885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18599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2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25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 descr="Document with solid fill">
            <a:extLst>
              <a:ext uri="{FF2B5EF4-FFF2-40B4-BE49-F238E27FC236}">
                <a16:creationId xmlns:a16="http://schemas.microsoft.com/office/drawing/2014/main" id="{334D5373-36AF-CB54-64A7-649EB14F4F8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8370" y="1616241"/>
            <a:ext cx="433070" cy="43307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250209-0B2C-FCF0-F747-8BFDBC66B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570B7C-19FE-16AD-B52F-C110B063E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22</a:t>
            </a:fld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BADB197-C10B-C40C-45EA-55D90F88A891}"/>
              </a:ext>
            </a:extLst>
          </p:cNvPr>
          <p:cNvSpPr/>
          <p:nvPr/>
        </p:nvSpPr>
        <p:spPr>
          <a:xfrm>
            <a:off x="1718223" y="1693326"/>
            <a:ext cx="1615440" cy="8534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Basware</a:t>
            </a:r>
          </a:p>
        </p:txBody>
      </p:sp>
      <p:pic>
        <p:nvPicPr>
          <p:cNvPr id="10" name="Content Placeholder 8" descr="Document with solid fill">
            <a:extLst>
              <a:ext uri="{FF2B5EF4-FFF2-40B4-BE49-F238E27FC236}">
                <a16:creationId xmlns:a16="http://schemas.microsoft.com/office/drawing/2014/main" id="{AA182C00-6473-A365-2BCB-7B0AC9527A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06762" y="1832776"/>
            <a:ext cx="433070" cy="433070"/>
          </a:xfrm>
          <a:prstGeom prst="rect">
            <a:avLst/>
          </a:prstGeom>
        </p:spPr>
      </p:pic>
      <p:pic>
        <p:nvPicPr>
          <p:cNvPr id="11" name="Content Placeholder 8" descr="Document with solid fill">
            <a:extLst>
              <a:ext uri="{FF2B5EF4-FFF2-40B4-BE49-F238E27FC236}">
                <a16:creationId xmlns:a16="http://schemas.microsoft.com/office/drawing/2014/main" id="{C3CD84DD-6903-064C-CAFE-64D1DB207E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8370" y="2064551"/>
            <a:ext cx="433070" cy="433070"/>
          </a:xfrm>
          <a:prstGeom prst="rect">
            <a:avLst/>
          </a:prstGeom>
        </p:spPr>
      </p:pic>
      <p:pic>
        <p:nvPicPr>
          <p:cNvPr id="12" name="Content Placeholder 8" descr="Document with solid fill">
            <a:extLst>
              <a:ext uri="{FF2B5EF4-FFF2-40B4-BE49-F238E27FC236}">
                <a16:creationId xmlns:a16="http://schemas.microsoft.com/office/drawing/2014/main" id="{0C730339-B3C9-EE55-DCE5-95C3870B13B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5218" y="1863256"/>
            <a:ext cx="433070" cy="433070"/>
          </a:xfrm>
          <a:prstGeom prst="rect">
            <a:avLst/>
          </a:prstGeom>
        </p:spPr>
      </p:pic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81261FE5-2E0D-D3B0-6A09-EF72D4E13771}"/>
              </a:ext>
            </a:extLst>
          </p:cNvPr>
          <p:cNvSpPr/>
          <p:nvPr/>
        </p:nvSpPr>
        <p:spPr>
          <a:xfrm>
            <a:off x="694181" y="1261833"/>
            <a:ext cx="825161" cy="245265"/>
          </a:xfrm>
          <a:prstGeom prst="wedgeRectCallout">
            <a:avLst>
              <a:gd name="adj1" fmla="val -3386"/>
              <a:gd name="adj2" fmla="val 8713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invoices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C519C47-C964-2632-47E5-2BCB0E9CA541}"/>
              </a:ext>
            </a:extLst>
          </p:cNvPr>
          <p:cNvSpPr/>
          <p:nvPr/>
        </p:nvSpPr>
        <p:spPr>
          <a:xfrm>
            <a:off x="1519342" y="1887347"/>
            <a:ext cx="286598" cy="354407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DB1979C9-EC50-CC49-1DC3-D429462C5880}"/>
              </a:ext>
            </a:extLst>
          </p:cNvPr>
          <p:cNvSpPr/>
          <p:nvPr/>
        </p:nvSpPr>
        <p:spPr>
          <a:xfrm>
            <a:off x="1805940" y="1084247"/>
            <a:ext cx="1248919" cy="444499"/>
          </a:xfrm>
          <a:prstGeom prst="wedgeRectCallout">
            <a:avLst>
              <a:gd name="adj1" fmla="val -17715"/>
              <a:gd name="adj2" fmla="val 105226"/>
            </a:avLst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record, approve/deny</a:t>
            </a:r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7ADDDDAA-B11D-A461-F170-5C12E8528497}"/>
              </a:ext>
            </a:extLst>
          </p:cNvPr>
          <p:cNvSpPr/>
          <p:nvPr/>
        </p:nvSpPr>
        <p:spPr>
          <a:xfrm>
            <a:off x="3248316" y="1887347"/>
            <a:ext cx="286598" cy="354407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Content Placeholder 8" descr="Document with solid fill">
            <a:extLst>
              <a:ext uri="{FF2B5EF4-FFF2-40B4-BE49-F238E27FC236}">
                <a16:creationId xmlns:a16="http://schemas.microsoft.com/office/drawing/2014/main" id="{1D40AE23-2052-57A1-6D8C-198AFD695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27125" y="1744654"/>
            <a:ext cx="433070" cy="853439"/>
          </a:xfrm>
          <a:prstGeom prst="rect">
            <a:avLst/>
          </a:prstGeom>
        </p:spPr>
      </p:pic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AE0BA444-D3C6-2730-06FE-42E5E80F5E58}"/>
              </a:ext>
            </a:extLst>
          </p:cNvPr>
          <p:cNvSpPr/>
          <p:nvPr/>
        </p:nvSpPr>
        <p:spPr>
          <a:xfrm>
            <a:off x="3099482" y="637580"/>
            <a:ext cx="1472518" cy="467515"/>
          </a:xfrm>
          <a:prstGeom prst="wedgeRectCallout">
            <a:avLst>
              <a:gd name="adj1" fmla="val -9596"/>
              <a:gd name="adj2" fmla="val 212635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daily approved invoices batch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2878BE4-4FFA-0452-1EA7-C05DEA3263C4}"/>
              </a:ext>
            </a:extLst>
          </p:cNvPr>
          <p:cNvSpPr/>
          <p:nvPr/>
        </p:nvSpPr>
        <p:spPr>
          <a:xfrm>
            <a:off x="6618057" y="1744653"/>
            <a:ext cx="1615440" cy="85344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MS Business Central - Finance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57CB2255-A350-E9A9-6E87-DA3E79F02B62}"/>
              </a:ext>
            </a:extLst>
          </p:cNvPr>
          <p:cNvSpPr/>
          <p:nvPr/>
        </p:nvSpPr>
        <p:spPr>
          <a:xfrm>
            <a:off x="6419176" y="1938674"/>
            <a:ext cx="286598" cy="354407"/>
          </a:xfrm>
          <a:prstGeom prst="rightArrow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98544062-2541-D348-B4D5-A4E8DEB36C74}"/>
              </a:ext>
            </a:extLst>
          </p:cNvPr>
          <p:cNvSpPr/>
          <p:nvPr/>
        </p:nvSpPr>
        <p:spPr>
          <a:xfrm>
            <a:off x="3954316" y="1958731"/>
            <a:ext cx="2458981" cy="303080"/>
          </a:xfrm>
          <a:prstGeom prst="rightArrow">
            <a:avLst/>
          </a:prstGeom>
          <a:gradFill flip="none" rotWithShape="1">
            <a:gsLst>
              <a:gs pos="0">
                <a:srgbClr val="E23D91"/>
              </a:gs>
              <a:gs pos="100000">
                <a:srgbClr val="00AAC8"/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71ACEA48-36BB-BC72-9CBA-4D4B42F95C3E}"/>
              </a:ext>
            </a:extLst>
          </p:cNvPr>
          <p:cNvSpPr/>
          <p:nvPr/>
        </p:nvSpPr>
        <p:spPr>
          <a:xfrm>
            <a:off x="4823459" y="2650955"/>
            <a:ext cx="1096605" cy="201632"/>
          </a:xfrm>
          <a:prstGeom prst="wedgeRectCallout">
            <a:avLst>
              <a:gd name="adj1" fmla="val -15155"/>
              <a:gd name="adj2" fmla="val -312669"/>
            </a:avLst>
          </a:prstGeom>
          <a:gradFill flip="none" rotWithShape="1">
            <a:gsLst>
              <a:gs pos="0">
                <a:srgbClr val="E23D91"/>
              </a:gs>
              <a:gs pos="100000">
                <a:srgbClr val="00AAC8"/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integration</a:t>
            </a:r>
          </a:p>
        </p:txBody>
      </p:sp>
      <p:sp>
        <p:nvSpPr>
          <p:cNvPr id="23" name="Arrow: Right 22">
            <a:extLst>
              <a:ext uri="{FF2B5EF4-FFF2-40B4-BE49-F238E27FC236}">
                <a16:creationId xmlns:a16="http://schemas.microsoft.com/office/drawing/2014/main" id="{203A7FCA-8093-882D-D60C-8EC617E64931}"/>
              </a:ext>
            </a:extLst>
          </p:cNvPr>
          <p:cNvSpPr/>
          <p:nvPr/>
        </p:nvSpPr>
        <p:spPr>
          <a:xfrm rot="19272496">
            <a:off x="7970804" y="1563597"/>
            <a:ext cx="640080" cy="19621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0050673-CFC1-5A70-1F64-C9BD6912248F}"/>
              </a:ext>
            </a:extLst>
          </p:cNvPr>
          <p:cNvSpPr txBox="1"/>
          <p:nvPr/>
        </p:nvSpPr>
        <p:spPr>
          <a:xfrm>
            <a:off x="8233497" y="1364638"/>
            <a:ext cx="9297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€</a:t>
            </a:r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EAD7D738-3126-6C4D-2071-EBC516B05D17}"/>
              </a:ext>
            </a:extLst>
          </p:cNvPr>
          <p:cNvSpPr/>
          <p:nvPr/>
        </p:nvSpPr>
        <p:spPr>
          <a:xfrm rot="21425420">
            <a:off x="8139946" y="1894761"/>
            <a:ext cx="640080" cy="19621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73A2645-ED4D-168E-0C49-99488E091B5D}"/>
              </a:ext>
            </a:extLst>
          </p:cNvPr>
          <p:cNvSpPr txBox="1"/>
          <p:nvPr/>
        </p:nvSpPr>
        <p:spPr>
          <a:xfrm>
            <a:off x="8385896" y="1752244"/>
            <a:ext cx="9297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€</a:t>
            </a:r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EAAAA411-9A12-F0C7-03C8-466353A41CC8}"/>
              </a:ext>
            </a:extLst>
          </p:cNvPr>
          <p:cNvSpPr/>
          <p:nvPr/>
        </p:nvSpPr>
        <p:spPr>
          <a:xfrm rot="791841">
            <a:off x="8158830" y="2182716"/>
            <a:ext cx="640080" cy="19621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747F37F-EA37-F483-AEAB-EF5DD070B52B}"/>
              </a:ext>
            </a:extLst>
          </p:cNvPr>
          <p:cNvSpPr txBox="1"/>
          <p:nvPr/>
        </p:nvSpPr>
        <p:spPr>
          <a:xfrm>
            <a:off x="8404780" y="2040199"/>
            <a:ext cx="9297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€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2482B268-9650-A0F5-3C0C-816B5A5F9CD0}"/>
              </a:ext>
            </a:extLst>
          </p:cNvPr>
          <p:cNvSpPr/>
          <p:nvPr/>
        </p:nvSpPr>
        <p:spPr>
          <a:xfrm rot="2102537">
            <a:off x="8032820" y="2549282"/>
            <a:ext cx="640080" cy="196215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166BBEC-72CE-7857-8EFA-7726E27F29B4}"/>
              </a:ext>
            </a:extLst>
          </p:cNvPr>
          <p:cNvSpPr txBox="1"/>
          <p:nvPr/>
        </p:nvSpPr>
        <p:spPr>
          <a:xfrm>
            <a:off x="8233497" y="2698551"/>
            <a:ext cx="9297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€</a:t>
            </a:r>
          </a:p>
        </p:txBody>
      </p:sp>
    </p:spTree>
    <p:extLst>
      <p:ext uri="{BB962C8B-B14F-4D97-AF65-F5344CB8AC3E}">
        <p14:creationId xmlns:p14="http://schemas.microsoft.com/office/powerpoint/2010/main" val="2428921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 animBg="1"/>
      <p:bldP spid="26" grpId="0"/>
      <p:bldP spid="27" grpId="0" animBg="1"/>
      <p:bldP spid="28" grpId="0"/>
      <p:bldP spid="29" grpId="0" animBg="1"/>
      <p:bldP spid="3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20CAF-219A-47BE-B8C9-688C30B57D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84E03C-0E4D-97F8-8D80-AA6F61B73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B75BD6-A241-0AD2-EE0C-C50037CBE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23</a:t>
            </a:fld>
            <a:endParaRPr lang="nl-NL"/>
          </a:p>
        </p:txBody>
      </p:sp>
      <p:pic>
        <p:nvPicPr>
          <p:cNvPr id="2050" name="Picture 2" descr="4 Reasons Why Your WordPress Website Takes Forever to Load | Bass Media ...">
            <a:extLst>
              <a:ext uri="{FF2B5EF4-FFF2-40B4-BE49-F238E27FC236}">
                <a16:creationId xmlns:a16="http://schemas.microsoft.com/office/drawing/2014/main" id="{DFF40ECC-5FA7-D276-53F6-23F67243E4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31825"/>
            <a:ext cx="9144000" cy="38782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Content Placeholder 6" descr="Monthly calendar outline">
            <a:extLst>
              <a:ext uri="{FF2B5EF4-FFF2-40B4-BE49-F238E27FC236}">
                <a16:creationId xmlns:a16="http://schemas.microsoft.com/office/drawing/2014/main" id="{158244E7-6826-B2DF-08AF-EF7F3D0768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84093" y="631825"/>
            <a:ext cx="1363808" cy="1363808"/>
          </a:xfr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2A5E9B8-E555-897B-DF81-1FC814D0FC45}"/>
                  </a:ext>
                </a:extLst>
              </p14:cNvPr>
              <p14:cNvContentPartPr/>
              <p14:nvPr/>
            </p14:nvContentPartPr>
            <p14:xfrm>
              <a:off x="8376675" y="1213980"/>
              <a:ext cx="177120" cy="16740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2A5E9B8-E555-897B-DF81-1FC814D0FC4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367675" y="1204980"/>
                <a:ext cx="194760" cy="185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EB1D7966-890D-74AC-A3E0-FBFF48B5ED1B}"/>
                  </a:ext>
                </a:extLst>
              </p14:cNvPr>
              <p14:cNvContentPartPr/>
              <p14:nvPr/>
            </p14:nvContentPartPr>
            <p14:xfrm>
              <a:off x="8095155" y="1526100"/>
              <a:ext cx="171360" cy="15660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EB1D7966-890D-74AC-A3E0-FBFF48B5ED1B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8086155" y="1517100"/>
                <a:ext cx="189000" cy="174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B327FC3F-7F6E-4A87-2DCE-35ECCB85728C}"/>
                  </a:ext>
                </a:extLst>
              </p14:cNvPr>
              <p14:cNvContentPartPr/>
              <p14:nvPr/>
            </p14:nvContentPartPr>
            <p14:xfrm>
              <a:off x="8379195" y="1514220"/>
              <a:ext cx="159120" cy="1303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B327FC3F-7F6E-4A87-2DCE-35ECCB85728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370195" y="1505195"/>
                <a:ext cx="176760" cy="14800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F53B77AF-9B70-DBD2-E6E1-90FF7FE4A1D4}"/>
                  </a:ext>
                </a:extLst>
              </p14:cNvPr>
              <p14:cNvContentPartPr/>
              <p14:nvPr/>
            </p14:nvContentPartPr>
            <p14:xfrm>
              <a:off x="8677275" y="1384620"/>
              <a:ext cx="150840" cy="1368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F53B77AF-9B70-DBD2-E6E1-90FF7FE4A1D4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8668275" y="1375620"/>
                <a:ext cx="168480" cy="154440"/>
              </a:xfrm>
              <a:prstGeom prst="rect">
                <a:avLst/>
              </a:prstGeom>
            </p:spPr>
          </p:pic>
        </mc:Fallback>
      </mc:AlternateContent>
      <p:pic>
        <p:nvPicPr>
          <p:cNvPr id="13" name="Graphic 12" descr="Snail with solid fill">
            <a:extLst>
              <a:ext uri="{FF2B5EF4-FFF2-40B4-BE49-F238E27FC236}">
                <a16:creationId xmlns:a16="http://schemas.microsoft.com/office/drawing/2014/main" id="{DAB20F9B-BB85-49B2-2282-EEFF28D598A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8115674" y="1539239"/>
            <a:ext cx="130321" cy="130321"/>
          </a:xfrm>
          <a:prstGeom prst="rect">
            <a:avLst/>
          </a:prstGeom>
        </p:spPr>
      </p:pic>
      <p:pic>
        <p:nvPicPr>
          <p:cNvPr id="14" name="Graphic 13" descr="Snail with solid fill">
            <a:extLst>
              <a:ext uri="{FF2B5EF4-FFF2-40B4-BE49-F238E27FC236}">
                <a16:creationId xmlns:a16="http://schemas.microsoft.com/office/drawing/2014/main" id="{83990F10-4EA1-3671-A3EF-BC67A1A0769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8398395" y="1521420"/>
            <a:ext cx="130321" cy="130321"/>
          </a:xfrm>
          <a:prstGeom prst="rect">
            <a:avLst/>
          </a:prstGeom>
        </p:spPr>
      </p:pic>
      <p:pic>
        <p:nvPicPr>
          <p:cNvPr id="15" name="Graphic 14" descr="Snail with solid fill">
            <a:extLst>
              <a:ext uri="{FF2B5EF4-FFF2-40B4-BE49-F238E27FC236}">
                <a16:creationId xmlns:a16="http://schemas.microsoft.com/office/drawing/2014/main" id="{31646E49-1B39-1671-ECEC-557A3F8E364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8692555" y="1395779"/>
            <a:ext cx="130321" cy="130321"/>
          </a:xfrm>
          <a:prstGeom prst="rect">
            <a:avLst/>
          </a:prstGeom>
        </p:spPr>
      </p:pic>
      <p:pic>
        <p:nvPicPr>
          <p:cNvPr id="16" name="Graphic 15" descr="Snail with solid fill">
            <a:extLst>
              <a:ext uri="{FF2B5EF4-FFF2-40B4-BE49-F238E27FC236}">
                <a16:creationId xmlns:a16="http://schemas.microsoft.com/office/drawing/2014/main" id="{48A46ED2-D12D-E3DF-BC43-60F2E73F1E8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flipH="1">
            <a:off x="8393594" y="1248568"/>
            <a:ext cx="130321" cy="130321"/>
          </a:xfrm>
          <a:prstGeom prst="rect">
            <a:avLst/>
          </a:prstGeom>
        </p:spPr>
      </p:pic>
      <p:pic>
        <p:nvPicPr>
          <p:cNvPr id="6" name="!!portal">
            <a:extLst>
              <a:ext uri="{FF2B5EF4-FFF2-40B4-BE49-F238E27FC236}">
                <a16:creationId xmlns:a16="http://schemas.microsoft.com/office/drawing/2014/main" id="{8315A0CB-249E-9560-947F-F0F14B4C4C1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603859" y="2692309"/>
            <a:ext cx="3215590" cy="214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42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0CA80-3F0B-DA21-1877-74B9434781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250209-0B2C-FCF0-F747-8BFDBC66B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570B7C-19FE-16AD-B52F-C110B063E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24</a:t>
            </a:fld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EBADB197-C10B-C40C-45EA-55D90F88A891}"/>
              </a:ext>
            </a:extLst>
          </p:cNvPr>
          <p:cNvSpPr/>
          <p:nvPr/>
        </p:nvSpPr>
        <p:spPr>
          <a:xfrm>
            <a:off x="2019300" y="1303258"/>
            <a:ext cx="2122083" cy="580097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Service Bus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FC519C47-C964-2632-47E5-2BCB0E9CA541}"/>
              </a:ext>
            </a:extLst>
          </p:cNvPr>
          <p:cNvSpPr/>
          <p:nvPr/>
        </p:nvSpPr>
        <p:spPr>
          <a:xfrm>
            <a:off x="1781932" y="1495745"/>
            <a:ext cx="286598" cy="354407"/>
          </a:xfrm>
          <a:prstGeom prst="rightArrow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2878BE4-4FFA-0452-1EA7-C05DEA3263C4}"/>
              </a:ext>
            </a:extLst>
          </p:cNvPr>
          <p:cNvSpPr/>
          <p:nvPr/>
        </p:nvSpPr>
        <p:spPr>
          <a:xfrm>
            <a:off x="6350001" y="1184417"/>
            <a:ext cx="1454150" cy="853440"/>
          </a:xfrm>
          <a:prstGeom prst="round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Web Portal</a:t>
            </a:r>
          </a:p>
        </p:txBody>
      </p:sp>
      <p:sp>
        <p:nvSpPr>
          <p:cNvPr id="21" name="Arrow: Right 20">
            <a:extLst>
              <a:ext uri="{FF2B5EF4-FFF2-40B4-BE49-F238E27FC236}">
                <a16:creationId xmlns:a16="http://schemas.microsoft.com/office/drawing/2014/main" id="{98544062-2541-D348-B4D5-A4E8DEB36C74}"/>
              </a:ext>
            </a:extLst>
          </p:cNvPr>
          <p:cNvSpPr/>
          <p:nvPr/>
        </p:nvSpPr>
        <p:spPr>
          <a:xfrm>
            <a:off x="4089400" y="1398495"/>
            <a:ext cx="2323897" cy="303080"/>
          </a:xfrm>
          <a:prstGeom prst="rightArrow">
            <a:avLst/>
          </a:prstGeom>
          <a:gradFill flip="none" rotWithShape="1">
            <a:gsLst>
              <a:gs pos="0">
                <a:srgbClr val="E23D91"/>
              </a:gs>
              <a:gs pos="100000">
                <a:srgbClr val="00AAC8"/>
              </a:gs>
            </a:gsLst>
            <a:lin ang="108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ylinder 2">
            <a:extLst>
              <a:ext uri="{FF2B5EF4-FFF2-40B4-BE49-F238E27FC236}">
                <a16:creationId xmlns:a16="http://schemas.microsoft.com/office/drawing/2014/main" id="{C20DE70D-7A24-9E8E-EBA6-83678442A416}"/>
              </a:ext>
            </a:extLst>
          </p:cNvPr>
          <p:cNvSpPr/>
          <p:nvPr/>
        </p:nvSpPr>
        <p:spPr>
          <a:xfrm>
            <a:off x="2407691" y="2148534"/>
            <a:ext cx="1481794" cy="846432"/>
          </a:xfrm>
          <a:prstGeom prst="can">
            <a:avLst/>
          </a:prstGeom>
          <a:solidFill>
            <a:schemeClr val="tx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Enterprise Database</a:t>
            </a:r>
          </a:p>
        </p:txBody>
      </p:sp>
      <p:pic>
        <p:nvPicPr>
          <p:cNvPr id="3074" name="Picture 2" descr="blood tubes in rack in the lab /blood tube test for analysis in the ...">
            <a:extLst>
              <a:ext uri="{FF2B5EF4-FFF2-40B4-BE49-F238E27FC236}">
                <a16:creationId xmlns:a16="http://schemas.microsoft.com/office/drawing/2014/main" id="{98573D8E-0663-ABEA-DC45-564A82819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632" y="1365658"/>
            <a:ext cx="1058436" cy="705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81261FE5-2E0D-D3B0-6A09-EF72D4E13771}"/>
              </a:ext>
            </a:extLst>
          </p:cNvPr>
          <p:cNvSpPr/>
          <p:nvPr/>
        </p:nvSpPr>
        <p:spPr>
          <a:xfrm>
            <a:off x="369474" y="1014675"/>
            <a:ext cx="1207655" cy="265028"/>
          </a:xfrm>
          <a:prstGeom prst="wedgeRectCallout">
            <a:avLst>
              <a:gd name="adj1" fmla="val -3386"/>
              <a:gd name="adj2" fmla="val 87133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lab results</a:t>
            </a:r>
          </a:p>
        </p:txBody>
      </p:sp>
      <p:sp>
        <p:nvSpPr>
          <p:cNvPr id="32" name="Arrow: Up-Down 31">
            <a:extLst>
              <a:ext uri="{FF2B5EF4-FFF2-40B4-BE49-F238E27FC236}">
                <a16:creationId xmlns:a16="http://schemas.microsoft.com/office/drawing/2014/main" id="{BBE3375D-FC5C-5981-19F3-95D19486299C}"/>
              </a:ext>
            </a:extLst>
          </p:cNvPr>
          <p:cNvSpPr/>
          <p:nvPr/>
        </p:nvSpPr>
        <p:spPr>
          <a:xfrm>
            <a:off x="3359819" y="1747808"/>
            <a:ext cx="177800" cy="580097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Down 32">
            <a:extLst>
              <a:ext uri="{FF2B5EF4-FFF2-40B4-BE49-F238E27FC236}">
                <a16:creationId xmlns:a16="http://schemas.microsoft.com/office/drawing/2014/main" id="{EDD5F21A-A791-1506-81E9-3C0CDD69200C}"/>
              </a:ext>
            </a:extLst>
          </p:cNvPr>
          <p:cNvSpPr/>
          <p:nvPr/>
        </p:nvSpPr>
        <p:spPr>
          <a:xfrm>
            <a:off x="2339794" y="1801808"/>
            <a:ext cx="628964" cy="428274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Graphic 34" descr="Group success with solid fill">
            <a:extLst>
              <a:ext uri="{FF2B5EF4-FFF2-40B4-BE49-F238E27FC236}">
                <a16:creationId xmlns:a16="http://schemas.microsoft.com/office/drawing/2014/main" id="{38A10947-8EC6-DE8A-7991-D38888F413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828376" y="787175"/>
            <a:ext cx="914400" cy="914400"/>
          </a:xfrm>
          <a:prstGeom prst="rect">
            <a:avLst/>
          </a:prstGeom>
        </p:spPr>
      </p:pic>
      <p:pic>
        <p:nvPicPr>
          <p:cNvPr id="37" name="Graphic 36" descr="Sad face with solid fill with solid fill">
            <a:extLst>
              <a:ext uri="{FF2B5EF4-FFF2-40B4-BE49-F238E27FC236}">
                <a16:creationId xmlns:a16="http://schemas.microsoft.com/office/drawing/2014/main" id="{085F061F-30D6-AD29-5F8F-4408AB686A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59220" y="1804832"/>
            <a:ext cx="529423" cy="529423"/>
          </a:xfrm>
          <a:prstGeom prst="rect">
            <a:avLst/>
          </a:prstGeom>
        </p:spPr>
      </p:pic>
      <p:pic>
        <p:nvPicPr>
          <p:cNvPr id="39" name="Graphic 38" descr="Crying face outline outline">
            <a:extLst>
              <a:ext uri="{FF2B5EF4-FFF2-40B4-BE49-F238E27FC236}">
                <a16:creationId xmlns:a16="http://schemas.microsoft.com/office/drawing/2014/main" id="{833CDCF5-153D-4D30-EAFE-60F95504B8A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85576" y="1560979"/>
            <a:ext cx="454966" cy="454966"/>
          </a:xfrm>
          <a:prstGeom prst="rect">
            <a:avLst/>
          </a:prstGeom>
        </p:spPr>
      </p:pic>
      <p:pic>
        <p:nvPicPr>
          <p:cNvPr id="7" name="!!portal">
            <a:extLst>
              <a:ext uri="{FF2B5EF4-FFF2-40B4-BE49-F238E27FC236}">
                <a16:creationId xmlns:a16="http://schemas.microsoft.com/office/drawing/2014/main" id="{187A83D8-D607-8258-7610-0215793876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86905" y="1846914"/>
            <a:ext cx="1212242" cy="810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17949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4" grpId="0" animBg="1"/>
      <p:bldP spid="21" grpId="0" animBg="1"/>
      <p:bldP spid="3" grpId="0" animBg="1"/>
      <p:bldP spid="13" grpId="0" animBg="1"/>
      <p:bldP spid="32" grpId="0" animBg="1"/>
      <p:bldP spid="3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9FC9B-AED8-DC9D-EFA2-3BA99D9BA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thread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8BD6F62-A616-1BDD-477A-517874052E3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20725" y="936625"/>
          <a:ext cx="6623050" cy="3779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3F39DE-C582-8FFE-A923-DA0B4E598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DF69D0-9A95-3497-3A5C-ED05A396F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043624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F2065FF-5814-4F73-8047-F7803623792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AD8E9C43-C7F1-4222-A51A-1E1FDDCEDB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DB0012B-143E-4015-BD9E-BE1458CA61E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E830907-BAC8-4B18-BDBB-7EC6A912C7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9FC9B-AED8-DC9D-EFA2-3BA99D9BA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 thread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8BD6F62-A616-1BDD-477A-517874052E3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20725" y="936625"/>
          <a:ext cx="6623050" cy="3779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3F39DE-C582-8FFE-A923-DA0B4E598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DF69D0-9A95-3497-3A5C-ED05A396F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350103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D9FC9B-AED8-DC9D-EFA2-3BA99D9BA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Left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8BD6F62-A616-1BDD-477A-517874052E3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20725" y="936625"/>
          <a:ext cx="6623050" cy="37798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3F39DE-C582-8FFE-A923-DA0B4E598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DF69D0-9A95-3497-3A5C-ED05A396F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27</a:t>
            </a:fld>
            <a:endParaRPr lang="nl-NL"/>
          </a:p>
        </p:txBody>
      </p:sp>
      <p:pic>
        <p:nvPicPr>
          <p:cNvPr id="2050" name="Picture 2" descr="Shift Left Security">
            <a:extLst>
              <a:ext uri="{FF2B5EF4-FFF2-40B4-BE49-F238E27FC236}">
                <a16:creationId xmlns:a16="http://schemas.microsoft.com/office/drawing/2014/main" id="{19E597A4-0C47-C7D4-FAFF-486ED4E411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745" y="166080"/>
            <a:ext cx="5635455" cy="1964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peech Bubble: Rectangle 2">
            <a:extLst>
              <a:ext uri="{FF2B5EF4-FFF2-40B4-BE49-F238E27FC236}">
                <a16:creationId xmlns:a16="http://schemas.microsoft.com/office/drawing/2014/main" id="{23D500A4-5042-248E-B64C-E3A3682EF357}"/>
              </a:ext>
            </a:extLst>
          </p:cNvPr>
          <p:cNvSpPr/>
          <p:nvPr/>
        </p:nvSpPr>
        <p:spPr>
          <a:xfrm>
            <a:off x="5067300" y="3848100"/>
            <a:ext cx="1440180" cy="670560"/>
          </a:xfrm>
          <a:prstGeom prst="wedgeRectCallout">
            <a:avLst>
              <a:gd name="adj1" fmla="val 40188"/>
              <a:gd name="adj2" fmla="val -167045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Ops by Design</a:t>
            </a:r>
          </a:p>
        </p:txBody>
      </p:sp>
    </p:spTree>
    <p:extLst>
      <p:ext uri="{BB962C8B-B14F-4D97-AF65-F5344CB8AC3E}">
        <p14:creationId xmlns:p14="http://schemas.microsoft.com/office/powerpoint/2010/main" val="717698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-1.60494E-6 L -0.49201 -0.0058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01" y="-30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2E1FD-4A7D-B5CF-7CC9-4B32F23A94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Required for successful operations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D0AD37-0226-E142-8FB6-E34BE12769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Definition of what </a:t>
            </a:r>
            <a:r>
              <a:rPr lang="en-US" i="1" dirty="0"/>
              <a:t>is</a:t>
            </a:r>
            <a:r>
              <a:rPr lang="en-US" dirty="0"/>
              <a:t> </a:t>
            </a:r>
            <a:r>
              <a:rPr lang="en-US" b="1" dirty="0">
                <a:solidFill>
                  <a:srgbClr val="FFC000"/>
                </a:solidFill>
              </a:rPr>
              <a:t>success</a:t>
            </a:r>
            <a:br>
              <a:rPr lang="en-US" b="1" dirty="0">
                <a:solidFill>
                  <a:srgbClr val="FFC000"/>
                </a:solidFill>
              </a:rPr>
            </a:br>
            <a:br>
              <a:rPr lang="en-US" b="1" dirty="0">
                <a:solidFill>
                  <a:srgbClr val="FFC000"/>
                </a:solidFill>
              </a:rPr>
            </a:br>
            <a:endParaRPr lang="en-US" b="1" dirty="0">
              <a:solidFill>
                <a:srgbClr val="FFC000"/>
              </a:solidFill>
            </a:endParaRPr>
          </a:p>
          <a:p>
            <a:pPr lvl="1"/>
            <a:r>
              <a:rPr lang="en-US" dirty="0"/>
              <a:t>What are non-functional constraints and conditions?</a:t>
            </a:r>
          </a:p>
          <a:p>
            <a:pPr lvl="2"/>
            <a:r>
              <a:rPr lang="en-US" dirty="0"/>
              <a:t>Security, availability, performance, costs, CO2</a:t>
            </a:r>
          </a:p>
          <a:p>
            <a:pPr lvl="2"/>
            <a:r>
              <a:rPr lang="en-US" dirty="0"/>
              <a:t>KPIs and targets?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C9C3548-7A96-6063-74A1-41FA1BE8B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8693769-B9B1-EEBB-AC9E-C2FFC49AB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28</a:t>
            </a:fld>
            <a:endParaRPr lang="nl-NL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25D94EF-A009-D2E3-9865-886A0F918B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963" y="2866593"/>
            <a:ext cx="3410969" cy="1849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A0EF1BF6-0E21-7934-C984-E136EAF0429A}"/>
              </a:ext>
            </a:extLst>
          </p:cNvPr>
          <p:cNvSpPr/>
          <p:nvPr/>
        </p:nvSpPr>
        <p:spPr>
          <a:xfrm>
            <a:off x="6316980" y="1562100"/>
            <a:ext cx="2522221" cy="1009650"/>
          </a:xfrm>
          <a:prstGeom prst="wedgeRectCallout">
            <a:avLst>
              <a:gd name="adj1" fmla="val -7477"/>
              <a:gd name="adj2" fmla="val 8740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Whenever the monitoring indicated that a service was down – the entire portal was stopped and restarted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8312583D-90CB-7E89-7DAA-F23593F247F7}"/>
              </a:ext>
            </a:extLst>
          </p:cNvPr>
          <p:cNvSpPr/>
          <p:nvPr/>
        </p:nvSpPr>
        <p:spPr>
          <a:xfrm>
            <a:off x="800100" y="3611880"/>
            <a:ext cx="3231899" cy="1009650"/>
          </a:xfrm>
          <a:prstGeom prst="wedgeRectCallout">
            <a:avLst>
              <a:gd name="adj1" fmla="val 78928"/>
              <a:gd name="adj2" fmla="val 3632"/>
            </a:avLst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One particularly unstable service determined whether today was</a:t>
            </a:r>
            <a:br>
              <a:rPr lang="en-US" dirty="0"/>
            </a:br>
            <a:r>
              <a:rPr lang="en-US" dirty="0"/>
              <a:t>the user’s birthday. </a:t>
            </a:r>
            <a:br>
              <a:rPr lang="en-US" dirty="0"/>
            </a:br>
            <a:r>
              <a:rPr lang="en-US" dirty="0"/>
              <a:t>It triggered multiple restarts per day …</a:t>
            </a:r>
          </a:p>
        </p:txBody>
      </p:sp>
      <p:pic>
        <p:nvPicPr>
          <p:cNvPr id="5124" name="Picture 4" descr="Application Portal - PMG">
            <a:extLst>
              <a:ext uri="{FF2B5EF4-FFF2-40B4-BE49-F238E27FC236}">
                <a16:creationId xmlns:a16="http://schemas.microsoft.com/office/drawing/2014/main" id="{26BD5453-F7E6-4F33-43F9-47DE0F3E2C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1253" y="2826000"/>
            <a:ext cx="2061358" cy="1218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Snagit_SNGOUT2171">
            <a:extLst>
              <a:ext uri="{FF2B5EF4-FFF2-40B4-BE49-F238E27FC236}">
                <a16:creationId xmlns:a16="http://schemas.microsoft.com/office/drawing/2014/main" id="{32928EE6-0829-80AD-3448-9B3EFAB76D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6952" y="3923564"/>
            <a:ext cx="604156" cy="412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862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A627A9-3806-7F59-02D5-2BD979C6E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Application “Fingerprint”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9B9E4BCA-C8C6-DF4C-923B-4D3FEB757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/>
          <a:p>
            <a:r>
              <a:rPr lang="en-US" dirty="0"/>
              <a:t>Describe for each Application:</a:t>
            </a:r>
          </a:p>
          <a:p>
            <a:pPr lvl="1"/>
            <a:r>
              <a:rPr lang="en-US" dirty="0"/>
              <a:t>business value and owner/stakeholders</a:t>
            </a:r>
          </a:p>
          <a:p>
            <a:pPr lvl="2"/>
            <a:r>
              <a:rPr lang="en-US" dirty="0"/>
              <a:t>priority / criticality</a:t>
            </a:r>
          </a:p>
          <a:p>
            <a:pPr lvl="1"/>
            <a:r>
              <a:rPr lang="en-US" dirty="0"/>
              <a:t>business process</a:t>
            </a:r>
          </a:p>
          <a:p>
            <a:pPr lvl="1"/>
            <a:r>
              <a:rPr lang="en-US" dirty="0"/>
              <a:t>trigger (when/why)</a:t>
            </a:r>
          </a:p>
          <a:p>
            <a:pPr lvl="1"/>
            <a:r>
              <a:rPr lang="en-US" dirty="0"/>
              <a:t>result (&amp; verification)</a:t>
            </a:r>
          </a:p>
          <a:p>
            <a:pPr lvl="1"/>
            <a:r>
              <a:rPr lang="en-US" dirty="0"/>
              <a:t>source and destination systems</a:t>
            </a:r>
          </a:p>
          <a:p>
            <a:pPr lvl="1"/>
            <a:r>
              <a:rPr lang="en-US" dirty="0"/>
              <a:t>data structures &amp; filtering | mapping</a:t>
            </a:r>
          </a:p>
          <a:p>
            <a:pPr lvl="1"/>
            <a:r>
              <a:rPr lang="en-US" dirty="0"/>
              <a:t>non happy flows</a:t>
            </a:r>
          </a:p>
          <a:p>
            <a:pPr lvl="1"/>
            <a:r>
              <a:rPr lang="en-US" dirty="0"/>
              <a:t>quality controls </a:t>
            </a:r>
          </a:p>
          <a:p>
            <a:pPr lvl="1"/>
            <a:r>
              <a:rPr lang="en-US" dirty="0"/>
              <a:t>security</a:t>
            </a:r>
          </a:p>
          <a:p>
            <a:pPr lvl="1"/>
            <a:r>
              <a:rPr lang="en-US" dirty="0"/>
              <a:t>operational targets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8108BF-1847-7616-ED7A-9B96D0177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6A7539-A5A4-4075-0CEB-CE038CB910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29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15893A-2A2D-B1C4-C994-E6BF35AB8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0" y="1468126"/>
            <a:ext cx="4500000" cy="2193749"/>
          </a:xfrm>
          <a:prstGeom prst="rect">
            <a:avLst/>
          </a:prstGeom>
          <a:noFill/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8EADC6A-7C97-01EE-34A9-22409550AF0C}"/>
              </a:ext>
            </a:extLst>
          </p:cNvPr>
          <p:cNvSpPr/>
          <p:nvPr/>
        </p:nvSpPr>
        <p:spPr>
          <a:xfrm>
            <a:off x="5158740" y="487680"/>
            <a:ext cx="3055620" cy="701040"/>
          </a:xfrm>
          <a:prstGeom prst="wedgeRectCallout">
            <a:avLst>
              <a:gd name="adj1" fmla="val 478"/>
              <a:gd name="adj2" fmla="val 108152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Foundation for Solution Design and Test plan, basis for Operational mechanisms &amp; processes</a:t>
            </a:r>
          </a:p>
        </p:txBody>
      </p:sp>
      <p:pic>
        <p:nvPicPr>
          <p:cNvPr id="6146" name="!!fingerprint" descr="Digital fingerprint, illustration - Stock Image - F024/0716 - Science ...">
            <a:extLst>
              <a:ext uri="{FF2B5EF4-FFF2-40B4-BE49-F238E27FC236}">
                <a16:creationId xmlns:a16="http://schemas.microsoft.com/office/drawing/2014/main" id="{269A987C-5784-32F4-A869-0C75409F6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6500" y="2398246"/>
            <a:ext cx="2857500" cy="2143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Murdoch's TOTW: Contract">
            <a:extLst>
              <a:ext uri="{FF2B5EF4-FFF2-40B4-BE49-F238E27FC236}">
                <a16:creationId xmlns:a16="http://schemas.microsoft.com/office/drawing/2014/main" id="{BC9E7D73-B454-6B68-ECCD-62C9CF21A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8052" y="3919634"/>
            <a:ext cx="1707198" cy="11383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33375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build="p"/>
      <p:bldP spid="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9AD6AA48-B457-4EFE-8478-4CF74504630B}"/>
              </a:ext>
            </a:extLst>
          </p:cNvPr>
          <p:cNvSpPr/>
          <p:nvPr/>
        </p:nvSpPr>
        <p:spPr>
          <a:xfrm>
            <a:off x="0" y="3638083"/>
            <a:ext cx="9144000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Making the Shift Left - Bringing Ops to Dev  - June 3rd 2023</a:t>
            </a:r>
            <a:endParaRPr lang="nl-NL" noProof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FFBA644-57B3-4D47-AF6A-312AB3E06748}"/>
              </a:ext>
            </a:extLst>
          </p:cNvPr>
          <p:cNvSpPr/>
          <p:nvPr/>
        </p:nvSpPr>
        <p:spPr>
          <a:xfrm>
            <a:off x="8981113" y="5004000"/>
            <a:ext cx="136217" cy="1080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Snagit_SNG857">
            <a:extLst>
              <a:ext uri="{FF2B5EF4-FFF2-40B4-BE49-F238E27FC236}">
                <a16:creationId xmlns:a16="http://schemas.microsoft.com/office/drawing/2014/main" id="{2D3A7BCD-7230-4B51-AAA1-DBC6A689B1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4582" y="2824838"/>
            <a:ext cx="2095500" cy="525780"/>
          </a:xfrm>
          <a:prstGeom prst="rect">
            <a:avLst/>
          </a:prstGeom>
        </p:spPr>
      </p:pic>
      <p:pic>
        <p:nvPicPr>
          <p:cNvPr id="12" name="!Lucas">
            <a:extLst>
              <a:ext uri="{FF2B5EF4-FFF2-40B4-BE49-F238E27FC236}">
                <a16:creationId xmlns:a16="http://schemas.microsoft.com/office/drawing/2014/main" id="{589EA8D0-2C6E-4F2B-A4F8-76E41AEA6D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8303" y="3087728"/>
            <a:ext cx="419394" cy="3785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E52D969-9C6E-48FB-B141-00EDF3195ACA}"/>
              </a:ext>
            </a:extLst>
          </p:cNvPr>
          <p:cNvSpPr/>
          <p:nvPr/>
        </p:nvSpPr>
        <p:spPr>
          <a:xfrm>
            <a:off x="460917" y="104078"/>
            <a:ext cx="2304585" cy="6319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F44C8120-8DC0-417A-8AEC-B09FED9D7EAE}"/>
              </a:ext>
            </a:extLst>
          </p:cNvPr>
          <p:cNvSpPr/>
          <p:nvPr/>
        </p:nvSpPr>
        <p:spPr>
          <a:xfrm>
            <a:off x="2057400" y="1276350"/>
            <a:ext cx="2457822" cy="910681"/>
          </a:xfrm>
          <a:prstGeom prst="wedgeRectCallout">
            <a:avLst>
              <a:gd name="adj1" fmla="val 12663"/>
              <a:gd name="adj2" fmla="val 13009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Architect on many integration initiatives with dozens of large and small organizations in The Netherlands</a:t>
            </a:r>
          </a:p>
        </p:txBody>
      </p:sp>
      <p:sp>
        <p:nvSpPr>
          <p:cNvPr id="32" name="Speech Bubble: Rectangle 31">
            <a:extLst>
              <a:ext uri="{FF2B5EF4-FFF2-40B4-BE49-F238E27FC236}">
                <a16:creationId xmlns:a16="http://schemas.microsoft.com/office/drawing/2014/main" id="{E376CB85-A503-460D-AE1E-81F77D2FFF54}"/>
              </a:ext>
            </a:extLst>
          </p:cNvPr>
          <p:cNvSpPr/>
          <p:nvPr/>
        </p:nvSpPr>
        <p:spPr>
          <a:xfrm>
            <a:off x="5184854" y="1449100"/>
            <a:ext cx="2095500" cy="780912"/>
          </a:xfrm>
          <a:prstGeom prst="wedgeRectCallout">
            <a:avLst>
              <a:gd name="adj1" fmla="val -106066"/>
              <a:gd name="adj2" fmla="val 1396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Oracle ACE Director, Java Rockstar, author of two books on integration</a:t>
            </a:r>
          </a:p>
        </p:txBody>
      </p:sp>
      <p:sp>
        <p:nvSpPr>
          <p:cNvPr id="33" name="Speech Bubble: Rectangle 32">
            <a:extLst>
              <a:ext uri="{FF2B5EF4-FFF2-40B4-BE49-F238E27FC236}">
                <a16:creationId xmlns:a16="http://schemas.microsoft.com/office/drawing/2014/main" id="{B7588114-2434-4B47-B32B-5B20CD3FE224}"/>
              </a:ext>
            </a:extLst>
          </p:cNvPr>
          <p:cNvSpPr/>
          <p:nvPr/>
        </p:nvSpPr>
        <p:spPr>
          <a:xfrm>
            <a:off x="583324" y="2654918"/>
            <a:ext cx="1809752" cy="780912"/>
          </a:xfrm>
          <a:prstGeom prst="wedgeRectCallout">
            <a:avLst>
              <a:gd name="adj1" fmla="val 104180"/>
              <a:gd name="adj2" fmla="val 2279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frequent speaker on conferences &amp; active blogger</a:t>
            </a:r>
          </a:p>
        </p:txBody>
      </p:sp>
      <p:sp>
        <p:nvSpPr>
          <p:cNvPr id="34" name="Speech Bubble: Rectangle 33">
            <a:extLst>
              <a:ext uri="{FF2B5EF4-FFF2-40B4-BE49-F238E27FC236}">
                <a16:creationId xmlns:a16="http://schemas.microsoft.com/office/drawing/2014/main" id="{0D43D348-E657-40F4-A0DE-B8AD28F4F53F}"/>
              </a:ext>
            </a:extLst>
          </p:cNvPr>
          <p:cNvSpPr/>
          <p:nvPr/>
        </p:nvSpPr>
        <p:spPr>
          <a:xfrm>
            <a:off x="6002497" y="2792875"/>
            <a:ext cx="2775743" cy="484136"/>
          </a:xfrm>
          <a:prstGeom prst="wedgeRectCallout">
            <a:avLst>
              <a:gd name="adj1" fmla="val -85984"/>
              <a:gd name="adj2" fmla="val 419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Lucas Jellema</a:t>
            </a:r>
          </a:p>
          <a:p>
            <a:pPr algn="ctr"/>
            <a:r>
              <a:rPr lang="en-US"/>
              <a:t>Cloud Solution Architect &amp; CTO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AF8DC1-E05C-4105-8C91-F2B3ED253A8D}"/>
              </a:ext>
            </a:extLst>
          </p:cNvPr>
          <p:cNvSpPr txBox="1"/>
          <p:nvPr/>
        </p:nvSpPr>
        <p:spPr>
          <a:xfrm>
            <a:off x="583324" y="4501055"/>
            <a:ext cx="664008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lucas.jellema@conclusion.nl  |  technology.amis.nl  |       @lucasjellema  |      </a:t>
            </a:r>
            <a:r>
              <a:rPr lang="nl-NL" sz="1300" dirty="0" err="1"/>
              <a:t>lucas-jellema</a:t>
            </a:r>
            <a:endParaRPr lang="en-NL" sz="1300" dirty="0"/>
          </a:p>
        </p:txBody>
      </p:sp>
      <p:pic>
        <p:nvPicPr>
          <p:cNvPr id="36" name="Snagit_SNG834">
            <a:extLst>
              <a:ext uri="{FF2B5EF4-FFF2-40B4-BE49-F238E27FC236}">
                <a16:creationId xmlns:a16="http://schemas.microsoft.com/office/drawing/2014/main" id="{20C477DC-01D3-444F-B6A9-3546955B99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446" y="4501055"/>
            <a:ext cx="195637" cy="209952"/>
          </a:xfrm>
          <a:prstGeom prst="rect">
            <a:avLst/>
          </a:prstGeom>
        </p:spPr>
      </p:pic>
      <p:pic>
        <p:nvPicPr>
          <p:cNvPr id="37" name="Snagit_SNG849">
            <a:extLst>
              <a:ext uri="{FF2B5EF4-FFF2-40B4-BE49-F238E27FC236}">
                <a16:creationId xmlns:a16="http://schemas.microsoft.com/office/drawing/2014/main" id="{E4D3CE39-861A-4235-860F-D1CEE5CAE4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8417" y="4501055"/>
            <a:ext cx="281328" cy="20005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F5A8C3B-4C08-6969-F0A8-CDF9FB9B06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46903" y="3029074"/>
            <a:ext cx="653179" cy="13530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B5832F3-7682-4F17-66ED-1E692E5D03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9161" y="1528136"/>
            <a:ext cx="430825" cy="540357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D491197-A186-32D2-FF10-0C0859146C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99534" y="1929480"/>
            <a:ext cx="483583" cy="601064"/>
          </a:xfrm>
          <a:prstGeom prst="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162672C4-FBFA-F4CC-80E8-F0082665F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3</a:t>
            </a:fld>
            <a:endParaRPr lang="nl-NL" noProof="0"/>
          </a:p>
        </p:txBody>
      </p:sp>
    </p:spTree>
    <p:extLst>
      <p:ext uri="{BB962C8B-B14F-4D97-AF65-F5344CB8AC3E}">
        <p14:creationId xmlns:p14="http://schemas.microsoft.com/office/powerpoint/2010/main" val="684921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75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750"/>
                            </p:stCondLst>
                            <p:childTnLst>
                              <p:par>
                                <p:cTn id="2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32" grpId="0" animBg="1"/>
      <p:bldP spid="33" grpId="0" animBg="1"/>
      <p:bldP spid="34" grpId="0" animBg="1"/>
      <p:bldP spid="3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235DD28-F54D-B0AB-BE1E-7C58F64DE9F9}"/>
              </a:ext>
            </a:extLst>
          </p:cNvPr>
          <p:cNvSpPr/>
          <p:nvPr/>
        </p:nvSpPr>
        <p:spPr>
          <a:xfrm>
            <a:off x="1729740" y="792000"/>
            <a:ext cx="7212117" cy="3881182"/>
          </a:xfrm>
          <a:prstGeom prst="rect">
            <a:avLst/>
          </a:prstGeom>
          <a:noFill/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D9FC9B-AED8-DC9D-EFA2-3BA99D9BAD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Dev =&gt; Ops</a:t>
            </a:r>
          </a:p>
        </p:txBody>
      </p:sp>
      <p:graphicFrame>
        <p:nvGraphicFramePr>
          <p:cNvPr id="6" name="Content Placeholder 5">
            <a:extLst>
              <a:ext uri="{FF2B5EF4-FFF2-40B4-BE49-F238E27FC236}">
                <a16:creationId xmlns:a16="http://schemas.microsoft.com/office/drawing/2014/main" id="{B8BD6F62-A616-1BDD-477A-517874052E3D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331865" y="1120018"/>
          <a:ext cx="4636135" cy="302482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3F39DE-C582-8FFE-A923-DA0B4E598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DF69D0-9A95-3497-3A5C-ED05A396F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30</a:t>
            </a:fld>
            <a:endParaRPr lang="nl-NL"/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78C66A6B-2E04-9B88-6EC3-B34EF15492D0}"/>
              </a:ext>
            </a:extLst>
          </p:cNvPr>
          <p:cNvGraphicFramePr/>
          <p:nvPr/>
        </p:nvGraphicFramePr>
        <p:xfrm>
          <a:off x="5097722" y="1393450"/>
          <a:ext cx="3649980" cy="24625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6ECDF340-0FE3-3D2D-98FB-47BCA683FB5C}"/>
              </a:ext>
            </a:extLst>
          </p:cNvPr>
          <p:cNvGraphicFramePr/>
          <p:nvPr/>
        </p:nvGraphicFramePr>
        <p:xfrm>
          <a:off x="5097722" y="1733987"/>
          <a:ext cx="2817777" cy="504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2" r:lo="rId13" r:qs="rId14" r:cs="rId15"/>
          </a:graphicData>
        </a:graphic>
      </p:graphicFrame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E3A798C3-6451-EEF1-9B4D-CCAE7C9BDB9B}"/>
              </a:ext>
            </a:extLst>
          </p:cNvPr>
          <p:cNvSpPr/>
          <p:nvPr/>
        </p:nvSpPr>
        <p:spPr>
          <a:xfrm>
            <a:off x="5177154" y="884040"/>
            <a:ext cx="2442845" cy="709929"/>
          </a:xfrm>
          <a:prstGeom prst="wedgeRectCallout">
            <a:avLst>
              <a:gd name="adj1" fmla="val -22645"/>
              <a:gd name="adj2" fmla="val 82663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Certificate, credential, user, endpoints; Backup, Archive, Purge, Patching, Cost Allocation</a:t>
            </a:r>
            <a:br>
              <a:rPr lang="en-US" sz="1050" dirty="0"/>
            </a:br>
            <a:r>
              <a:rPr lang="en-US" sz="1050" dirty="0"/>
              <a:t>Support Desk</a:t>
            </a:r>
          </a:p>
        </p:txBody>
      </p:sp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E914F091-BE49-97B9-EF7B-453DA9F5E797}"/>
              </a:ext>
            </a:extLst>
          </p:cNvPr>
          <p:cNvGraphicFramePr/>
          <p:nvPr/>
        </p:nvGraphicFramePr>
        <p:xfrm>
          <a:off x="5097722" y="3022858"/>
          <a:ext cx="2817777" cy="504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7" r:lo="rId18" r:qs="rId19" r:cs="rId20"/>
          </a:graphicData>
        </a:graphic>
      </p:graphicFrame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B348BCC7-EA4A-8026-494A-446BCA9FA280}"/>
              </a:ext>
            </a:extLst>
          </p:cNvPr>
          <p:cNvGraphicFramePr/>
          <p:nvPr/>
        </p:nvGraphicFramePr>
        <p:xfrm>
          <a:off x="5097721" y="3755459"/>
          <a:ext cx="2817777" cy="50400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2" r:lo="rId23" r:qs="rId24" r:cs="rId25"/>
          </a:graphicData>
        </a:graphic>
      </p:graphicFrame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708DC31F-5746-B838-3D89-CC9DD7CF4778}"/>
              </a:ext>
            </a:extLst>
          </p:cNvPr>
          <p:cNvSpPr/>
          <p:nvPr/>
        </p:nvSpPr>
        <p:spPr>
          <a:xfrm>
            <a:off x="3381066" y="3450659"/>
            <a:ext cx="1586934" cy="609600"/>
          </a:xfrm>
          <a:prstGeom prst="wedgeRectCallout">
            <a:avLst>
              <a:gd name="adj1" fmla="val 73084"/>
              <a:gd name="adj2" fmla="val -53750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Recovery, Fail Over, Hot Fix, Rollback of Rollout, Scale Out, …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8A8F545-C15A-2C01-4303-8A5ACF810458}"/>
              </a:ext>
            </a:extLst>
          </p:cNvPr>
          <p:cNvSpPr/>
          <p:nvPr/>
        </p:nvSpPr>
        <p:spPr>
          <a:xfrm>
            <a:off x="461099" y="3032760"/>
            <a:ext cx="8501271" cy="1693303"/>
          </a:xfrm>
          <a:custGeom>
            <a:avLst/>
            <a:gdLst>
              <a:gd name="connsiteX0" fmla="*/ 7471321 w 8501271"/>
              <a:gd name="connsiteY0" fmla="*/ 967740 h 1693303"/>
              <a:gd name="connsiteX1" fmla="*/ 8309521 w 8501271"/>
              <a:gd name="connsiteY1" fmla="*/ 1653540 h 1693303"/>
              <a:gd name="connsiteX2" fmla="*/ 4255681 w 8501271"/>
              <a:gd name="connsiteY2" fmla="*/ 1615440 h 1693303"/>
              <a:gd name="connsiteX3" fmla="*/ 643801 w 8501271"/>
              <a:gd name="connsiteY3" fmla="*/ 1562100 h 1693303"/>
              <a:gd name="connsiteX4" fmla="*/ 18961 w 8501271"/>
              <a:gd name="connsiteY4" fmla="*/ 0 h 1693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01271" h="1693303">
                <a:moveTo>
                  <a:pt x="7471321" y="967740"/>
                </a:moveTo>
                <a:cubicBezTo>
                  <a:pt x="8158391" y="1256665"/>
                  <a:pt x="8845461" y="1545590"/>
                  <a:pt x="8309521" y="1653540"/>
                </a:cubicBezTo>
                <a:cubicBezTo>
                  <a:pt x="7773581" y="1761490"/>
                  <a:pt x="4255681" y="1615440"/>
                  <a:pt x="4255681" y="1615440"/>
                </a:cubicBezTo>
                <a:cubicBezTo>
                  <a:pt x="2978061" y="1600200"/>
                  <a:pt x="1349921" y="1831340"/>
                  <a:pt x="643801" y="1562100"/>
                </a:cubicBezTo>
                <a:cubicBezTo>
                  <a:pt x="-62319" y="1292860"/>
                  <a:pt x="-21679" y="646430"/>
                  <a:pt x="18961" y="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FC36730-943A-0CAF-BF0D-19796BB90844}"/>
              </a:ext>
            </a:extLst>
          </p:cNvPr>
          <p:cNvSpPr/>
          <p:nvPr/>
        </p:nvSpPr>
        <p:spPr>
          <a:xfrm>
            <a:off x="541020" y="464597"/>
            <a:ext cx="8494242" cy="2226086"/>
          </a:xfrm>
          <a:custGeom>
            <a:avLst/>
            <a:gdLst>
              <a:gd name="connsiteX0" fmla="*/ 8237220 w 8494242"/>
              <a:gd name="connsiteY0" fmla="*/ 2149063 h 2226086"/>
              <a:gd name="connsiteX1" fmla="*/ 8465820 w 8494242"/>
              <a:gd name="connsiteY1" fmla="*/ 2050003 h 2226086"/>
              <a:gd name="connsiteX2" fmla="*/ 8191500 w 8494242"/>
              <a:gd name="connsiteY2" fmla="*/ 602203 h 2226086"/>
              <a:gd name="connsiteX3" fmla="*/ 5806440 w 8494242"/>
              <a:gd name="connsiteY3" fmla="*/ 223 h 2226086"/>
              <a:gd name="connsiteX4" fmla="*/ 1082040 w 8494242"/>
              <a:gd name="connsiteY4" fmla="*/ 548863 h 2226086"/>
              <a:gd name="connsiteX5" fmla="*/ 0 w 8494242"/>
              <a:gd name="connsiteY5" fmla="*/ 1798543 h 22260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494242" h="2226086">
                <a:moveTo>
                  <a:pt x="8237220" y="2149063"/>
                </a:moveTo>
                <a:cubicBezTo>
                  <a:pt x="8355330" y="2228438"/>
                  <a:pt x="8473440" y="2307813"/>
                  <a:pt x="8465820" y="2050003"/>
                </a:cubicBezTo>
                <a:cubicBezTo>
                  <a:pt x="8458200" y="1792193"/>
                  <a:pt x="8634730" y="943833"/>
                  <a:pt x="8191500" y="602203"/>
                </a:cubicBezTo>
                <a:cubicBezTo>
                  <a:pt x="7748270" y="260573"/>
                  <a:pt x="6991350" y="9113"/>
                  <a:pt x="5806440" y="223"/>
                </a:cubicBezTo>
                <a:cubicBezTo>
                  <a:pt x="4621530" y="-8667"/>
                  <a:pt x="2049780" y="249143"/>
                  <a:pt x="1082040" y="548863"/>
                </a:cubicBezTo>
                <a:cubicBezTo>
                  <a:pt x="114300" y="848583"/>
                  <a:pt x="57150" y="1323563"/>
                  <a:pt x="0" y="179854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Speech Bubble: Rectangle 13">
            <a:extLst>
              <a:ext uri="{FF2B5EF4-FFF2-40B4-BE49-F238E27FC236}">
                <a16:creationId xmlns:a16="http://schemas.microsoft.com/office/drawing/2014/main" id="{C77A26D2-8E47-84BC-4DC1-E61ABB404D8A}"/>
              </a:ext>
            </a:extLst>
          </p:cNvPr>
          <p:cNvSpPr/>
          <p:nvPr/>
        </p:nvSpPr>
        <p:spPr>
          <a:xfrm>
            <a:off x="331865" y="1393450"/>
            <a:ext cx="2128194" cy="546724"/>
          </a:xfrm>
          <a:prstGeom prst="wedgeRectCallout">
            <a:avLst>
              <a:gd name="adj1" fmla="val -30750"/>
              <a:gd name="adj2" fmla="val 130231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Improve instrumentation, scalability, recovery, non happy flow handling, configurability</a:t>
            </a:r>
          </a:p>
        </p:txBody>
      </p:sp>
      <p:pic>
        <p:nvPicPr>
          <p:cNvPr id="15" name="!!fingerprint" descr="Digital fingerprint, illustration - Stock Image - F024/0716 - Science ...">
            <a:extLst>
              <a:ext uri="{FF2B5EF4-FFF2-40B4-BE49-F238E27FC236}">
                <a16:creationId xmlns:a16="http://schemas.microsoft.com/office/drawing/2014/main" id="{21164E50-7EAC-1FD5-0302-CD343D694B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143" y="2508889"/>
            <a:ext cx="484783" cy="36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340B97E2-CC8E-F5BB-0460-2315929FE8C7}"/>
              </a:ext>
            </a:extLst>
          </p:cNvPr>
          <p:cNvSpPr txBox="1"/>
          <p:nvPr/>
        </p:nvSpPr>
        <p:spPr>
          <a:xfrm rot="16200000">
            <a:off x="1656168" y="4374347"/>
            <a:ext cx="30617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Ops</a:t>
            </a:r>
          </a:p>
        </p:txBody>
      </p:sp>
    </p:spTree>
    <p:extLst>
      <p:ext uri="{BB962C8B-B14F-4D97-AF65-F5344CB8AC3E}">
        <p14:creationId xmlns:p14="http://schemas.microsoft.com/office/powerpoint/2010/main" val="7678982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A4E73B6-1855-41B0-80E2-4A464D72FB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graphicEl>
                                              <a:dgm id="{DA4E73B6-1855-41B0-80E2-4A464D72FB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graphicEl>
                                              <a:dgm id="{DA4E73B6-1855-41B0-80E2-4A464D72FB8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EE830907-BAC8-4B18-BDBB-7EC6A912C7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graphicEl>
                                              <a:dgm id="{EE830907-BAC8-4B18-BDBB-7EC6A912C7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graphicEl>
                                              <a:dgm id="{EE830907-BAC8-4B18-BDBB-7EC6A912C7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  <p:bldGraphic spid="3" grpId="0">
        <p:bldAsOne/>
      </p:bldGraphic>
      <p:bldGraphic spid="7" grpId="0">
        <p:bldAsOne/>
      </p:bldGraphic>
      <p:bldP spid="8" grpId="0" animBg="1"/>
      <p:bldGraphic spid="9" grpId="0">
        <p:bldAsOne/>
      </p:bldGraphic>
      <p:bldGraphic spid="10" grpId="0">
        <p:bldAsOne/>
      </p:bldGraphic>
      <p:bldP spid="11" grpId="0" animBg="1"/>
      <p:bldP spid="12" grpId="0" animBg="1"/>
      <p:bldP spid="13" grpId="0" animBg="1"/>
      <p:bldP spid="1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FD904-14EF-D621-29BE-2FE198C89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Intake: Check on Operability of Application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CDEF5-E695-1629-5201-2DD3334FD3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67420"/>
            <a:ext cx="6623999" cy="3780000"/>
          </a:xfrm>
        </p:spPr>
        <p:txBody>
          <a:bodyPr/>
          <a:lstStyle/>
          <a:p>
            <a:r>
              <a:rPr lang="en-US" dirty="0"/>
              <a:t>Fingerprint</a:t>
            </a:r>
          </a:p>
          <a:p>
            <a:r>
              <a:rPr lang="en-US" dirty="0"/>
              <a:t>Definition of </a:t>
            </a:r>
            <a:r>
              <a:rPr lang="en-US" b="1" dirty="0">
                <a:solidFill>
                  <a:schemeClr val="accent3">
                    <a:lumMod val="60000"/>
                    <a:lumOff val="40000"/>
                  </a:schemeClr>
                </a:solidFill>
              </a:rPr>
              <a:t>Success</a:t>
            </a:r>
          </a:p>
          <a:p>
            <a:r>
              <a:rPr lang="en-US" dirty="0"/>
              <a:t>QA-ed</a:t>
            </a:r>
          </a:p>
          <a:p>
            <a:endParaRPr lang="en-US" dirty="0"/>
          </a:p>
          <a:p>
            <a:r>
              <a:rPr lang="en-US" dirty="0"/>
              <a:t>Operability of Application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57D705-F1FD-1A19-5679-069AB5AF9C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321090-BD5A-3377-A136-67DAEC29F7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31</a:t>
            </a:fld>
            <a:endParaRPr lang="nl-NL"/>
          </a:p>
        </p:txBody>
      </p:sp>
      <p:graphicFrame>
        <p:nvGraphicFramePr>
          <p:cNvPr id="9" name="Content Placeholder 5">
            <a:extLst>
              <a:ext uri="{FF2B5EF4-FFF2-40B4-BE49-F238E27FC236}">
                <a16:creationId xmlns:a16="http://schemas.microsoft.com/office/drawing/2014/main" id="{10AB9584-2E21-B013-162E-41E7E68D6FDC}"/>
              </a:ext>
            </a:extLst>
          </p:cNvPr>
          <p:cNvGraphicFramePr>
            <a:graphicFrameLocks/>
          </p:cNvGraphicFramePr>
          <p:nvPr/>
        </p:nvGraphicFramePr>
        <p:xfrm>
          <a:off x="6069725" y="167519"/>
          <a:ext cx="2860915" cy="1676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" name="!!fingerprint" descr="Digital fingerprint, illustration - Stock Image - F024/0716 - Science ...">
            <a:extLst>
              <a:ext uri="{FF2B5EF4-FFF2-40B4-BE49-F238E27FC236}">
                <a16:creationId xmlns:a16="http://schemas.microsoft.com/office/drawing/2014/main" id="{B1F131D8-74E4-090E-BB81-4B05970053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966" y="898206"/>
            <a:ext cx="484783" cy="363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54A4DE-4E37-E76B-4B8F-4A6F842B8431}"/>
              </a:ext>
            </a:extLst>
          </p:cNvPr>
          <p:cNvSpPr txBox="1"/>
          <p:nvPr/>
        </p:nvSpPr>
        <p:spPr>
          <a:xfrm>
            <a:off x="6345772" y="4662883"/>
            <a:ext cx="2103140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i="1" dirty="0"/>
              <a:t>Photo by </a:t>
            </a:r>
            <a:r>
              <a:rPr lang="en-US" sz="900" i="1" dirty="0">
                <a:hlinkClick r:id="rId8"/>
              </a:rPr>
              <a:t>Priscilla Du </a:t>
            </a:r>
            <a:r>
              <a:rPr lang="en-US" sz="900" i="1" dirty="0" err="1">
                <a:hlinkClick r:id="rId8"/>
              </a:rPr>
              <a:t>Preez</a:t>
            </a:r>
            <a:r>
              <a:rPr lang="en-US" sz="900" i="1" dirty="0"/>
              <a:t> on </a:t>
            </a:r>
            <a:r>
              <a:rPr lang="en-US" sz="900" i="1" dirty="0" err="1">
                <a:hlinkClick r:id="rId9"/>
              </a:rPr>
              <a:t>Unsplash</a:t>
            </a:r>
            <a:r>
              <a:rPr lang="en-US" sz="900" i="1" dirty="0"/>
              <a:t> </a:t>
            </a:r>
            <a:endParaRPr lang="en-US" sz="800" i="1" dirty="0"/>
          </a:p>
        </p:txBody>
      </p:sp>
      <p:pic>
        <p:nvPicPr>
          <p:cNvPr id="8" name="Picture 7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80C50A9B-C3F0-CA87-7ABA-4C8D4E161A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21970" y="1397250"/>
            <a:ext cx="2270461" cy="3405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18018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018A6-796D-1E31-EE14-F3E20E874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Ops Acceptance Test – confirm that operations can be done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296D0E-382D-F7D2-0CE8-6477FA90FA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Simulate realistic production runtime scenarios</a:t>
            </a:r>
          </a:p>
          <a:p>
            <a:pPr marL="180000" lvl="1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dirty="0"/>
              <a:t>Areas of interest:</a:t>
            </a:r>
          </a:p>
          <a:p>
            <a:pPr lvl="1"/>
            <a:r>
              <a:rPr lang="en-US" dirty="0"/>
              <a:t>detection | analysis | instruction | facilities | action | result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DDB2D1-7429-51CB-D848-2BF8C959C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37A68C-DB62-570B-8AEF-BFF70BF7E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32</a:t>
            </a:fld>
            <a:endParaRPr lang="nl-NL"/>
          </a:p>
        </p:txBody>
      </p:sp>
      <p:pic>
        <p:nvPicPr>
          <p:cNvPr id="17410" name="Picture 2" descr="operational">
            <a:extLst>
              <a:ext uri="{FF2B5EF4-FFF2-40B4-BE49-F238E27FC236}">
                <a16:creationId xmlns:a16="http://schemas.microsoft.com/office/drawing/2014/main" id="{48A3E0AE-766B-1B28-8E4E-AC7B767D85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0820" y="875520"/>
            <a:ext cx="2286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487640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A80E7-907F-45C2-D4CF-EEF0E2F1BA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Deployment | Roll Out | Activation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11990D-39F7-49C6-3389-C248439236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29320"/>
            <a:ext cx="7761057" cy="3780000"/>
          </a:xfrm>
        </p:spPr>
        <p:txBody>
          <a:bodyPr/>
          <a:lstStyle/>
          <a:p>
            <a:r>
              <a:rPr lang="en-US" dirty="0"/>
              <a:t>Automated</a:t>
            </a:r>
          </a:p>
          <a:p>
            <a:pPr marL="180000" lvl="1" indent="0"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Configurable </a:t>
            </a:r>
            <a:r>
              <a:rPr lang="en-US" i="1" dirty="0"/>
              <a:t>environment specific dependencies</a:t>
            </a:r>
            <a:r>
              <a:rPr lang="en-US" dirty="0"/>
              <a:t> at Application, Platform &amp; Infra</a:t>
            </a:r>
            <a:endParaRPr lang="en-US" i="1" dirty="0"/>
          </a:p>
          <a:p>
            <a:pPr marL="180000" lvl="1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dirty="0"/>
              <a:t>Verifiable through post-rollout Smoke Tests</a:t>
            </a:r>
          </a:p>
          <a:p>
            <a:endParaRPr lang="en-US" dirty="0"/>
          </a:p>
          <a:p>
            <a:r>
              <a:rPr lang="en-US" dirty="0"/>
              <a:t>Activate for subset of workload: Blue/Green, Canary</a:t>
            </a:r>
          </a:p>
          <a:p>
            <a:endParaRPr lang="en-US" dirty="0"/>
          </a:p>
          <a:p>
            <a:r>
              <a:rPr lang="en-US" dirty="0"/>
              <a:t>Scenario to Rollback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04999A8-440B-8EEA-469A-353437313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C419E6-B1EA-5F98-04C2-B2E012716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33</a:t>
            </a:fld>
            <a:endParaRPr lang="nl-NL"/>
          </a:p>
        </p:txBody>
      </p:sp>
      <p:pic>
        <p:nvPicPr>
          <p:cNvPr id="6" name="Picture 4" descr="4 automation issues to watch in 2021 | The Enterprisers Project">
            <a:extLst>
              <a:ext uri="{FF2B5EF4-FFF2-40B4-BE49-F238E27FC236}">
                <a16:creationId xmlns:a16="http://schemas.microsoft.com/office/drawing/2014/main" id="{3324D006-9930-6A59-6676-DA77B40FA1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222898" y="1198210"/>
            <a:ext cx="1911202" cy="1079829"/>
          </a:xfrm>
          <a:prstGeom prst="rect">
            <a:avLst/>
          </a:prstGeom>
          <a:solidFill>
            <a:srgbClr val="FFFFFF"/>
          </a:solidFill>
        </p:spPr>
      </p:pic>
      <p:graphicFrame>
        <p:nvGraphicFramePr>
          <p:cNvPr id="7" name="Content Placeholder 5">
            <a:extLst>
              <a:ext uri="{FF2B5EF4-FFF2-40B4-BE49-F238E27FC236}">
                <a16:creationId xmlns:a16="http://schemas.microsoft.com/office/drawing/2014/main" id="{09A27A93-B759-29C5-D1FB-6A519FD216CB}"/>
              </a:ext>
            </a:extLst>
          </p:cNvPr>
          <p:cNvGraphicFramePr>
            <a:graphicFrameLocks/>
          </p:cNvGraphicFramePr>
          <p:nvPr/>
        </p:nvGraphicFramePr>
        <p:xfrm>
          <a:off x="4701722" y="-758844"/>
          <a:ext cx="3836275" cy="255988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!!fingerprint" descr="Digital fingerprint, illustration - Stock Image - F024/0716 - Science ...">
            <a:extLst>
              <a:ext uri="{FF2B5EF4-FFF2-40B4-BE49-F238E27FC236}">
                <a16:creationId xmlns:a16="http://schemas.microsoft.com/office/drawing/2014/main" id="{1B1BDC21-2985-8646-0508-1BADC5ADC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220972"/>
            <a:ext cx="410267" cy="30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2" name="Picture 2" descr="What is Smoke Testing? Build Verification Tests Explained With Examples">
            <a:extLst>
              <a:ext uri="{FF2B5EF4-FFF2-40B4-BE49-F238E27FC236}">
                <a16:creationId xmlns:a16="http://schemas.microsoft.com/office/drawing/2014/main" id="{29AE1902-5499-F1CE-1525-55CE5E028E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2869" y="2810060"/>
            <a:ext cx="1760038" cy="92157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CAE1A17-1844-4FF8-E106-16442AC4FF8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35580" y="4174658"/>
            <a:ext cx="670298" cy="740375"/>
          </a:xfrm>
          <a:prstGeom prst="rect">
            <a:avLst/>
          </a:prstGeom>
        </p:spPr>
      </p:pic>
      <p:pic>
        <p:nvPicPr>
          <p:cNvPr id="1026" name="Picture 2" descr="Characteristics Bird's Canaries - Various Bird Species">
            <a:extLst>
              <a:ext uri="{FF2B5EF4-FFF2-40B4-BE49-F238E27FC236}">
                <a16:creationId xmlns:a16="http://schemas.microsoft.com/office/drawing/2014/main" id="{57ED65A9-741B-AD32-DB2F-57B7CB420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1455" y="3848338"/>
            <a:ext cx="819150" cy="683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5071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4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A751B-8BDD-4FEB-42F9-33D83310DB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Factory outline">
            <a:extLst>
              <a:ext uri="{FF2B5EF4-FFF2-40B4-BE49-F238E27FC236}">
                <a16:creationId xmlns:a16="http://schemas.microsoft.com/office/drawing/2014/main" id="{E1CA26A1-012A-7804-92C3-A1864FACD0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06613" y="135900"/>
            <a:ext cx="914400" cy="9144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31B0FD-003B-7D29-259A-DA2C739283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57FDF6-9670-9AD7-60AD-9D1AEB4481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34</a:t>
            </a:fld>
            <a:endParaRPr lang="nl-NL"/>
          </a:p>
        </p:txBody>
      </p:sp>
      <p:pic>
        <p:nvPicPr>
          <p:cNvPr id="9" name="Graphic 8" descr="Building outline">
            <a:extLst>
              <a:ext uri="{FF2B5EF4-FFF2-40B4-BE49-F238E27FC236}">
                <a16:creationId xmlns:a16="http://schemas.microsoft.com/office/drawing/2014/main" id="{6371D61B-2C70-FD64-BF46-B17BB10810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58840" y="30420"/>
            <a:ext cx="914400" cy="914400"/>
          </a:xfrm>
          <a:prstGeom prst="rect">
            <a:avLst/>
          </a:prstGeom>
        </p:spPr>
      </p:pic>
      <p:pic>
        <p:nvPicPr>
          <p:cNvPr id="11" name="Graphic 10" descr="Building with solid fill">
            <a:extLst>
              <a:ext uri="{FF2B5EF4-FFF2-40B4-BE49-F238E27FC236}">
                <a16:creationId xmlns:a16="http://schemas.microsoft.com/office/drawing/2014/main" id="{9DAB858B-66BD-6771-B43D-3889FB9F66A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36180" y="382046"/>
            <a:ext cx="914400" cy="914400"/>
          </a:xfrm>
          <a:prstGeom prst="rect">
            <a:avLst/>
          </a:prstGeom>
        </p:spPr>
      </p:pic>
      <p:pic>
        <p:nvPicPr>
          <p:cNvPr id="13" name="Graphic 12" descr="City outline">
            <a:extLst>
              <a:ext uri="{FF2B5EF4-FFF2-40B4-BE49-F238E27FC236}">
                <a16:creationId xmlns:a16="http://schemas.microsoft.com/office/drawing/2014/main" id="{340B7522-5840-0298-5644-E51147677C6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067425" y="15180"/>
            <a:ext cx="914400" cy="914400"/>
          </a:xfrm>
          <a:prstGeom prst="rect">
            <a:avLst/>
          </a:prstGeom>
        </p:spPr>
      </p:pic>
      <p:pic>
        <p:nvPicPr>
          <p:cNvPr id="15" name="Graphic 14" descr="Group of people with solid fill">
            <a:extLst>
              <a:ext uri="{FF2B5EF4-FFF2-40B4-BE49-F238E27FC236}">
                <a16:creationId xmlns:a16="http://schemas.microsoft.com/office/drawing/2014/main" id="{08D59C73-4D97-DC4F-A6DE-F279B550F60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979932" y="2114550"/>
            <a:ext cx="914400" cy="914400"/>
          </a:xfrm>
          <a:prstGeom prst="rect">
            <a:avLst/>
          </a:prstGeom>
        </p:spPr>
      </p:pic>
      <p:pic>
        <p:nvPicPr>
          <p:cNvPr id="17" name="Graphic 16" descr="Children outline">
            <a:extLst>
              <a:ext uri="{FF2B5EF4-FFF2-40B4-BE49-F238E27FC236}">
                <a16:creationId xmlns:a16="http://schemas.microsoft.com/office/drawing/2014/main" id="{1E280ABB-99D5-F57B-B5AF-967F92C7688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5117" y="2018340"/>
            <a:ext cx="914400" cy="914400"/>
          </a:xfrm>
          <a:prstGeom prst="rect">
            <a:avLst/>
          </a:prstGeom>
        </p:spPr>
      </p:pic>
      <p:sp>
        <p:nvSpPr>
          <p:cNvPr id="18" name="Oval 17">
            <a:extLst>
              <a:ext uri="{FF2B5EF4-FFF2-40B4-BE49-F238E27FC236}">
                <a16:creationId xmlns:a16="http://schemas.microsoft.com/office/drawing/2014/main" id="{5AC82832-7543-DFB2-0AD0-557A19C61B83}"/>
              </a:ext>
            </a:extLst>
          </p:cNvPr>
          <p:cNvSpPr/>
          <p:nvPr/>
        </p:nvSpPr>
        <p:spPr>
          <a:xfrm>
            <a:off x="2659380" y="1310340"/>
            <a:ext cx="3664687" cy="5108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25A08C-B3AF-46DE-5439-CB06F8050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0359" y="1553520"/>
            <a:ext cx="4600805" cy="2758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Website Design&amp;development Service Provider Company USA Canada">
            <a:extLst>
              <a:ext uri="{FF2B5EF4-FFF2-40B4-BE49-F238E27FC236}">
                <a16:creationId xmlns:a16="http://schemas.microsoft.com/office/drawing/2014/main" id="{F3423F3F-0A01-3447-5D1C-D6F2DBC95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AF9FE"/>
              </a:clrFrom>
              <a:clrTo>
                <a:srgbClr val="FAF9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489208" y="1342746"/>
            <a:ext cx="2249202" cy="1265176"/>
          </a:xfrm>
          <a:prstGeom prst="rect">
            <a:avLst/>
          </a:prstGeom>
          <a:noFill/>
          <a:scene3d>
            <a:camera prst="isometricRightUp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9E8EC2A3-2F9A-6579-1E9F-9E6FFACA559D}"/>
              </a:ext>
            </a:extLst>
          </p:cNvPr>
          <p:cNvSpPr/>
          <p:nvPr/>
        </p:nvSpPr>
        <p:spPr>
          <a:xfrm>
            <a:off x="6271260" y="1435347"/>
            <a:ext cx="1203960" cy="241053"/>
          </a:xfrm>
          <a:custGeom>
            <a:avLst/>
            <a:gdLst>
              <a:gd name="connsiteX0" fmla="*/ 1203960 w 1203960"/>
              <a:gd name="connsiteY0" fmla="*/ 241053 h 241053"/>
              <a:gd name="connsiteX1" fmla="*/ 571500 w 1203960"/>
              <a:gd name="connsiteY1" fmla="*/ 12453 h 241053"/>
              <a:gd name="connsiteX2" fmla="*/ 0 w 1203960"/>
              <a:gd name="connsiteY2" fmla="*/ 50553 h 24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3960" h="241053">
                <a:moveTo>
                  <a:pt x="1203960" y="241053"/>
                </a:moveTo>
                <a:cubicBezTo>
                  <a:pt x="988060" y="142628"/>
                  <a:pt x="772160" y="44203"/>
                  <a:pt x="571500" y="12453"/>
                </a:cubicBezTo>
                <a:cubicBezTo>
                  <a:pt x="370840" y="-19297"/>
                  <a:pt x="185420" y="15628"/>
                  <a:pt x="0" y="5055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1F19695-770D-4693-B789-DA97B372C140}"/>
              </a:ext>
            </a:extLst>
          </p:cNvPr>
          <p:cNvCxnSpPr/>
          <p:nvPr/>
        </p:nvCxnSpPr>
        <p:spPr>
          <a:xfrm flipH="1">
            <a:off x="6080760" y="831540"/>
            <a:ext cx="792480" cy="603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3182671A-08D4-C5B2-1B06-2EA46FB57C81}"/>
              </a:ext>
            </a:extLst>
          </p:cNvPr>
          <p:cNvCxnSpPr>
            <a:cxnSpLocks/>
            <a:endCxn id="18" idx="7"/>
          </p:cNvCxnSpPr>
          <p:nvPr/>
        </p:nvCxnSpPr>
        <p:spPr>
          <a:xfrm flipH="1">
            <a:off x="5787386" y="892175"/>
            <a:ext cx="457734" cy="492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84E2B80B-56A3-1150-C577-2540CA96F51A}"/>
              </a:ext>
            </a:extLst>
          </p:cNvPr>
          <p:cNvCxnSpPr>
            <a:cxnSpLocks/>
          </p:cNvCxnSpPr>
          <p:nvPr/>
        </p:nvCxnSpPr>
        <p:spPr>
          <a:xfrm flipH="1">
            <a:off x="5396326" y="759502"/>
            <a:ext cx="146067" cy="558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0" name="Picture 6" descr="Our New Website is Now Responsive | Roctest">
            <a:extLst>
              <a:ext uri="{FF2B5EF4-FFF2-40B4-BE49-F238E27FC236}">
                <a16:creationId xmlns:a16="http://schemas.microsoft.com/office/drawing/2014/main" id="{35E8DD5A-181E-D7C5-847C-A780A8942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546" y="1393437"/>
            <a:ext cx="2262531" cy="1743720"/>
          </a:xfrm>
          <a:prstGeom prst="rect">
            <a:avLst/>
          </a:prstGeom>
          <a:noFill/>
          <a:scene3d>
            <a:camera prst="isometricOffAxis2Left">
              <a:rot lat="21262060" lon="17500151" rev="20867404"/>
            </a:camera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F0904F64-9B6D-4FD7-E045-80A3BD113179}"/>
              </a:ext>
            </a:extLst>
          </p:cNvPr>
          <p:cNvCxnSpPr>
            <a:cxnSpLocks/>
          </p:cNvCxnSpPr>
          <p:nvPr/>
        </p:nvCxnSpPr>
        <p:spPr>
          <a:xfrm>
            <a:off x="2005025" y="839246"/>
            <a:ext cx="1329882" cy="545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9EBCEC2-2653-1F0E-A7C8-B8FC0FE41DE3}"/>
              </a:ext>
            </a:extLst>
          </p:cNvPr>
          <p:cNvSpPr/>
          <p:nvPr/>
        </p:nvSpPr>
        <p:spPr>
          <a:xfrm>
            <a:off x="1478280" y="1226810"/>
            <a:ext cx="1295400" cy="243850"/>
          </a:xfrm>
          <a:custGeom>
            <a:avLst/>
            <a:gdLst>
              <a:gd name="connsiteX0" fmla="*/ 0 w 1295400"/>
              <a:gd name="connsiteY0" fmla="*/ 236230 h 243850"/>
              <a:gd name="connsiteX1" fmla="*/ 464820 w 1295400"/>
              <a:gd name="connsiteY1" fmla="*/ 10 h 243850"/>
              <a:gd name="connsiteX2" fmla="*/ 1295400 w 1295400"/>
              <a:gd name="connsiteY2" fmla="*/ 243850 h 24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5400" h="243850">
                <a:moveTo>
                  <a:pt x="0" y="236230"/>
                </a:moveTo>
                <a:cubicBezTo>
                  <a:pt x="124460" y="117485"/>
                  <a:pt x="248920" y="-1260"/>
                  <a:pt x="464820" y="10"/>
                </a:cubicBezTo>
                <a:cubicBezTo>
                  <a:pt x="680720" y="1280"/>
                  <a:pt x="988060" y="122565"/>
                  <a:pt x="1295400" y="24385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778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250209-0B2C-FCF0-F747-8BFDBC66B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570B7C-19FE-16AD-B52F-C110B063E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35</a:t>
            </a:fld>
            <a:endParaRPr lang="nl-NL"/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BF9C95C5-F5AE-0CDD-1978-C751DA49A108}"/>
              </a:ext>
            </a:extLst>
          </p:cNvPr>
          <p:cNvSpPr txBox="1">
            <a:spLocks/>
          </p:cNvSpPr>
          <p:nvPr/>
        </p:nvSpPr>
        <p:spPr>
          <a:xfrm>
            <a:off x="720003" y="3730360"/>
            <a:ext cx="7314499" cy="2465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Saturday Midnight</a:t>
            </a:r>
          </a:p>
          <a:p>
            <a:r>
              <a:rPr lang="en-US" sz="1400" dirty="0"/>
              <a:t>The loss of service was experienced on Monday morning</a:t>
            </a:r>
            <a:endParaRPr lang="en-US" dirty="0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343BE75-A03F-903A-EDAE-D3122A63E120}"/>
              </a:ext>
            </a:extLst>
          </p:cNvPr>
          <p:cNvSpPr/>
          <p:nvPr/>
        </p:nvSpPr>
        <p:spPr>
          <a:xfrm>
            <a:off x="3430681" y="1190839"/>
            <a:ext cx="2122083" cy="580097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Catalog Service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F121BFDD-205A-5887-E3C7-50E7EA280BA4}"/>
              </a:ext>
            </a:extLst>
          </p:cNvPr>
          <p:cNvSpPr/>
          <p:nvPr/>
        </p:nvSpPr>
        <p:spPr>
          <a:xfrm>
            <a:off x="2659380" y="776940"/>
            <a:ext cx="3664687" cy="5108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endParaRPr lang="en-US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858701D-CA82-B3DF-09A5-0DE6CC844BE2}"/>
              </a:ext>
            </a:extLst>
          </p:cNvPr>
          <p:cNvSpPr/>
          <p:nvPr/>
        </p:nvSpPr>
        <p:spPr>
          <a:xfrm>
            <a:off x="6271260" y="901947"/>
            <a:ext cx="1203960" cy="241053"/>
          </a:xfrm>
          <a:custGeom>
            <a:avLst/>
            <a:gdLst>
              <a:gd name="connsiteX0" fmla="*/ 1203960 w 1203960"/>
              <a:gd name="connsiteY0" fmla="*/ 241053 h 241053"/>
              <a:gd name="connsiteX1" fmla="*/ 571500 w 1203960"/>
              <a:gd name="connsiteY1" fmla="*/ 12453 h 241053"/>
              <a:gd name="connsiteX2" fmla="*/ 0 w 1203960"/>
              <a:gd name="connsiteY2" fmla="*/ 50553 h 241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03960" h="241053">
                <a:moveTo>
                  <a:pt x="1203960" y="241053"/>
                </a:moveTo>
                <a:cubicBezTo>
                  <a:pt x="988060" y="142628"/>
                  <a:pt x="772160" y="44203"/>
                  <a:pt x="571500" y="12453"/>
                </a:cubicBezTo>
                <a:cubicBezTo>
                  <a:pt x="370840" y="-19297"/>
                  <a:pt x="185420" y="15628"/>
                  <a:pt x="0" y="50553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DADA9C6-DD1A-58E2-D7AF-6A4AB78762B5}"/>
              </a:ext>
            </a:extLst>
          </p:cNvPr>
          <p:cNvCxnSpPr/>
          <p:nvPr/>
        </p:nvCxnSpPr>
        <p:spPr>
          <a:xfrm flipH="1">
            <a:off x="6080760" y="298140"/>
            <a:ext cx="792480" cy="60380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37FF871-187F-162C-4D5E-281A3C0F63A3}"/>
              </a:ext>
            </a:extLst>
          </p:cNvPr>
          <p:cNvCxnSpPr>
            <a:cxnSpLocks/>
          </p:cNvCxnSpPr>
          <p:nvPr/>
        </p:nvCxnSpPr>
        <p:spPr>
          <a:xfrm flipH="1">
            <a:off x="5787386" y="358775"/>
            <a:ext cx="457734" cy="49297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288DBEB-CA7A-4B4E-CC17-1F33BADEDBB3}"/>
              </a:ext>
            </a:extLst>
          </p:cNvPr>
          <p:cNvCxnSpPr>
            <a:cxnSpLocks/>
          </p:cNvCxnSpPr>
          <p:nvPr/>
        </p:nvCxnSpPr>
        <p:spPr>
          <a:xfrm flipH="1">
            <a:off x="5396326" y="226102"/>
            <a:ext cx="146067" cy="5587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2A5985D6-D0CC-4200-F990-4D262D91EED5}"/>
              </a:ext>
            </a:extLst>
          </p:cNvPr>
          <p:cNvCxnSpPr>
            <a:cxnSpLocks/>
          </p:cNvCxnSpPr>
          <p:nvPr/>
        </p:nvCxnSpPr>
        <p:spPr>
          <a:xfrm>
            <a:off x="2005025" y="305846"/>
            <a:ext cx="1329882" cy="5459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D55F8B09-6E63-7EBD-5F89-96D88052BE52}"/>
              </a:ext>
            </a:extLst>
          </p:cNvPr>
          <p:cNvSpPr/>
          <p:nvPr/>
        </p:nvSpPr>
        <p:spPr>
          <a:xfrm>
            <a:off x="1478280" y="693410"/>
            <a:ext cx="1295400" cy="243850"/>
          </a:xfrm>
          <a:custGeom>
            <a:avLst/>
            <a:gdLst>
              <a:gd name="connsiteX0" fmla="*/ 0 w 1295400"/>
              <a:gd name="connsiteY0" fmla="*/ 236230 h 243850"/>
              <a:gd name="connsiteX1" fmla="*/ 464820 w 1295400"/>
              <a:gd name="connsiteY1" fmla="*/ 10 h 243850"/>
              <a:gd name="connsiteX2" fmla="*/ 1295400 w 1295400"/>
              <a:gd name="connsiteY2" fmla="*/ 243850 h 243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295400" h="243850">
                <a:moveTo>
                  <a:pt x="0" y="236230"/>
                </a:moveTo>
                <a:cubicBezTo>
                  <a:pt x="124460" y="117485"/>
                  <a:pt x="248920" y="-1260"/>
                  <a:pt x="464820" y="10"/>
                </a:cubicBezTo>
                <a:cubicBezTo>
                  <a:pt x="680720" y="1280"/>
                  <a:pt x="988060" y="122565"/>
                  <a:pt x="1295400" y="243850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48B9E5E3-BBD0-F818-26B8-2FEAF9DD6E69}"/>
              </a:ext>
            </a:extLst>
          </p:cNvPr>
          <p:cNvSpPr/>
          <p:nvPr/>
        </p:nvSpPr>
        <p:spPr>
          <a:xfrm>
            <a:off x="6873240" y="1545294"/>
            <a:ext cx="2122083" cy="580097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 Service</a:t>
            </a:r>
          </a:p>
        </p:txBody>
      </p:sp>
      <p:cxnSp>
        <p:nvCxnSpPr>
          <p:cNvPr id="20" name="Connector: Elbow 19">
            <a:extLst>
              <a:ext uri="{FF2B5EF4-FFF2-40B4-BE49-F238E27FC236}">
                <a16:creationId xmlns:a16="http://schemas.microsoft.com/office/drawing/2014/main" id="{04FE7D6D-D7BF-03D5-FBA8-AC3BC4960FF5}"/>
              </a:ext>
            </a:extLst>
          </p:cNvPr>
          <p:cNvCxnSpPr>
            <a:stCxn id="7" idx="3"/>
            <a:endCxn id="17" idx="1"/>
          </p:cNvCxnSpPr>
          <p:nvPr/>
        </p:nvCxnSpPr>
        <p:spPr>
          <a:xfrm>
            <a:off x="5552764" y="1480888"/>
            <a:ext cx="1320476" cy="354455"/>
          </a:xfrm>
          <a:prstGeom prst="bentConnector3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9A8200EA-6B01-B779-EFD0-77547BA23966}"/>
              </a:ext>
            </a:extLst>
          </p:cNvPr>
          <p:cNvSpPr/>
          <p:nvPr/>
        </p:nvSpPr>
        <p:spPr>
          <a:xfrm>
            <a:off x="6873240" y="2259420"/>
            <a:ext cx="2122083" cy="580097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Products Service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9B8E839-372F-4566-A4C5-53D48FBCB67E}"/>
              </a:ext>
            </a:extLst>
          </p:cNvPr>
          <p:cNvSpPr txBox="1"/>
          <p:nvPr/>
        </p:nvSpPr>
        <p:spPr>
          <a:xfrm>
            <a:off x="6722374" y="1880339"/>
            <a:ext cx="9297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8861538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 animBg="1"/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9EC2A-71FA-59F5-436A-24774F2243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Beyond Smoke Test: Health Checks &amp; In-Production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4D5631-EDB7-DD19-DF09-C0BFCEDE90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Periodically check availability of owned and called endpoints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dirty="0"/>
              <a:t>In Production Testing: </a:t>
            </a:r>
            <a:r>
              <a:rPr lang="en-US" i="1" dirty="0"/>
              <a:t>dummy business objects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“business side-effect free” but otherwise very real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1277AC-829D-DCE8-4D9C-CAFEBBF6AE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D83BCB-AA43-9C02-1DD3-FB38B1525B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36</a:t>
            </a:fld>
            <a:endParaRPr lang="nl-NL"/>
          </a:p>
        </p:txBody>
      </p:sp>
      <p:pic>
        <p:nvPicPr>
          <p:cNvPr id="7170" name="Picture 2" descr="Financial Healthcheck - Scott Vevers Chartered Accountants">
            <a:extLst>
              <a:ext uri="{FF2B5EF4-FFF2-40B4-BE49-F238E27FC236}">
                <a16:creationId xmlns:a16="http://schemas.microsoft.com/office/drawing/2014/main" id="{EEEAA599-1907-2D74-9B8C-85F38A184A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1840" y="792000"/>
            <a:ext cx="1510665" cy="1081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0E2FF3E2-6319-D641-2C0C-7D3753F16CB3}"/>
              </a:ext>
            </a:extLst>
          </p:cNvPr>
          <p:cNvSpPr/>
          <p:nvPr/>
        </p:nvSpPr>
        <p:spPr>
          <a:xfrm>
            <a:off x="7241945" y="2111900"/>
            <a:ext cx="1182052" cy="7560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451181F-453C-01E1-E56D-1CB2E612E9EF}"/>
              </a:ext>
            </a:extLst>
          </p:cNvPr>
          <p:cNvSpPr/>
          <p:nvPr/>
        </p:nvSpPr>
        <p:spPr>
          <a:xfrm>
            <a:off x="7480435" y="2552039"/>
            <a:ext cx="571497" cy="2456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ping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8B9A8EC1-8553-A67F-F28B-FC4157668F62}"/>
              </a:ext>
            </a:extLst>
          </p:cNvPr>
          <p:cNvCxnSpPr>
            <a:cxnSpLocks/>
            <a:endCxn id="7" idx="2"/>
          </p:cNvCxnSpPr>
          <p:nvPr/>
        </p:nvCxnSpPr>
        <p:spPr>
          <a:xfrm flipV="1">
            <a:off x="5699760" y="2674877"/>
            <a:ext cx="1780675" cy="70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40FAEDF3-9D5E-BF92-3AFC-2D79225BDB44}"/>
              </a:ext>
            </a:extLst>
          </p:cNvPr>
          <p:cNvSpPr/>
          <p:nvPr/>
        </p:nvSpPr>
        <p:spPr>
          <a:xfrm>
            <a:off x="4644000" y="2111900"/>
            <a:ext cx="2009440" cy="394749"/>
          </a:xfrm>
          <a:prstGeom prst="wedgeRectCallout">
            <a:avLst>
              <a:gd name="adj1" fmla="val 33948"/>
              <a:gd name="adj2" fmla="val 101107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2">
                    <a:lumMod val="75000"/>
                  </a:schemeClr>
                </a:solidFill>
              </a:rPr>
              <a:t>No side effect –</a:t>
            </a:r>
            <a:br>
              <a:rPr lang="en-US" sz="105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en-US" sz="1050" dirty="0">
                <a:solidFill>
                  <a:schemeClr val="accent2">
                    <a:lumMod val="75000"/>
                  </a:schemeClr>
                </a:solidFill>
              </a:rPr>
              <a:t> test </a:t>
            </a:r>
            <a:r>
              <a:rPr lang="en-US" sz="1050" i="1" dirty="0">
                <a:solidFill>
                  <a:schemeClr val="accent2">
                    <a:lumMod val="75000"/>
                  </a:schemeClr>
                </a:solidFill>
              </a:rPr>
              <a:t>all the way</a:t>
            </a:r>
            <a:r>
              <a:rPr lang="en-US" sz="1050" dirty="0">
                <a:solidFill>
                  <a:schemeClr val="accent2">
                    <a:lumMod val="75000"/>
                  </a:schemeClr>
                </a:solidFill>
              </a:rPr>
              <a:t> accessibility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8BF871D2-8217-83F6-EC0C-4BE2279AEC21}"/>
              </a:ext>
            </a:extLst>
          </p:cNvPr>
          <p:cNvSpPr/>
          <p:nvPr/>
        </p:nvSpPr>
        <p:spPr>
          <a:xfrm>
            <a:off x="6254290" y="3829495"/>
            <a:ext cx="1312370" cy="7560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9CA7CA8-0BAB-56EF-24A4-5F1D16B6E5FB}"/>
              </a:ext>
            </a:extLst>
          </p:cNvPr>
          <p:cNvSpPr/>
          <p:nvPr/>
        </p:nvSpPr>
        <p:spPr>
          <a:xfrm>
            <a:off x="6516419" y="4238081"/>
            <a:ext cx="827583" cy="2456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create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56365DD-ECF9-77F8-C108-33AA8861A9DB}"/>
              </a:ext>
            </a:extLst>
          </p:cNvPr>
          <p:cNvCxnSpPr>
            <a:cxnSpLocks/>
          </p:cNvCxnSpPr>
          <p:nvPr/>
        </p:nvCxnSpPr>
        <p:spPr>
          <a:xfrm>
            <a:off x="4369795" y="4321251"/>
            <a:ext cx="2160070" cy="129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8" name="Cylinder 17">
            <a:extLst>
              <a:ext uri="{FF2B5EF4-FFF2-40B4-BE49-F238E27FC236}">
                <a16:creationId xmlns:a16="http://schemas.microsoft.com/office/drawing/2014/main" id="{4F1AD122-7B56-E784-38D5-2D93B3AE2546}"/>
              </a:ext>
            </a:extLst>
          </p:cNvPr>
          <p:cNvSpPr/>
          <p:nvPr/>
        </p:nvSpPr>
        <p:spPr>
          <a:xfrm>
            <a:off x="7631429" y="4430921"/>
            <a:ext cx="697006" cy="502883"/>
          </a:xfrm>
          <a:prstGeom prst="can">
            <a:avLst/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4935C4DF-7D46-8C21-0781-FC385EAE9E0A}"/>
              </a:ext>
            </a:extLst>
          </p:cNvPr>
          <p:cNvSpPr/>
          <p:nvPr/>
        </p:nvSpPr>
        <p:spPr>
          <a:xfrm>
            <a:off x="7719060" y="3383921"/>
            <a:ext cx="1312370" cy="756010"/>
          </a:xfrm>
          <a:prstGeom prst="ellipse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API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0C49D8D-C64E-E585-47A0-7EC8DA7D4595}"/>
              </a:ext>
            </a:extLst>
          </p:cNvPr>
          <p:cNvSpPr/>
          <p:nvPr/>
        </p:nvSpPr>
        <p:spPr>
          <a:xfrm>
            <a:off x="7981189" y="3792507"/>
            <a:ext cx="827583" cy="24567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2">
                    <a:lumMod val="75000"/>
                  </a:schemeClr>
                </a:solidFill>
              </a:rPr>
              <a:t>validate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7542B3E-61A6-819A-8944-34B94FED2D57}"/>
              </a:ext>
            </a:extLst>
          </p:cNvPr>
          <p:cNvCxnSpPr>
            <a:cxnSpLocks/>
            <a:endCxn id="20" idx="2"/>
          </p:cNvCxnSpPr>
          <p:nvPr/>
        </p:nvCxnSpPr>
        <p:spPr>
          <a:xfrm flipV="1">
            <a:off x="7241945" y="3915345"/>
            <a:ext cx="739244" cy="3397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4CCAB74-2B05-D728-2C3B-C3DBABC914EB}"/>
              </a:ext>
            </a:extLst>
          </p:cNvPr>
          <p:cNvCxnSpPr>
            <a:cxnSpLocks/>
            <a:stCxn id="15" idx="6"/>
          </p:cNvCxnSpPr>
          <p:nvPr/>
        </p:nvCxnSpPr>
        <p:spPr>
          <a:xfrm>
            <a:off x="7344002" y="4360919"/>
            <a:ext cx="287427" cy="1228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7" name="Speech Bubble: Rectangle 26">
            <a:extLst>
              <a:ext uri="{FF2B5EF4-FFF2-40B4-BE49-F238E27FC236}">
                <a16:creationId xmlns:a16="http://schemas.microsoft.com/office/drawing/2014/main" id="{01467891-399A-B89F-C88F-9FBA79D49264}"/>
              </a:ext>
            </a:extLst>
          </p:cNvPr>
          <p:cNvSpPr/>
          <p:nvPr/>
        </p:nvSpPr>
        <p:spPr>
          <a:xfrm>
            <a:off x="2346960" y="4518625"/>
            <a:ext cx="2827335" cy="394749"/>
          </a:xfrm>
          <a:prstGeom prst="wedgeRectCallout">
            <a:avLst>
              <a:gd name="adj1" fmla="val 41313"/>
              <a:gd name="adj2" fmla="val -97718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accent2">
                    <a:lumMod val="75000"/>
                  </a:schemeClr>
                </a:solidFill>
              </a:rPr>
              <a:t>Process business objects that are known to be dummies – not sent to external systems</a:t>
            </a:r>
          </a:p>
        </p:txBody>
      </p:sp>
      <p:sp>
        <p:nvSpPr>
          <p:cNvPr id="29" name="Cube 28">
            <a:extLst>
              <a:ext uri="{FF2B5EF4-FFF2-40B4-BE49-F238E27FC236}">
                <a16:creationId xmlns:a16="http://schemas.microsoft.com/office/drawing/2014/main" id="{50CC90CD-9754-1726-30B8-801CB50F7E2E}"/>
              </a:ext>
            </a:extLst>
          </p:cNvPr>
          <p:cNvSpPr/>
          <p:nvPr/>
        </p:nvSpPr>
        <p:spPr>
          <a:xfrm>
            <a:off x="5174295" y="4238081"/>
            <a:ext cx="144465" cy="136544"/>
          </a:xfrm>
          <a:prstGeom prst="cube">
            <a:avLst/>
          </a:prstGeom>
          <a:solidFill>
            <a:schemeClr val="tx2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F3BBF243-E8B1-2E4C-D92B-E2FA089AD432}"/>
              </a:ext>
            </a:extLst>
          </p:cNvPr>
          <p:cNvSpPr/>
          <p:nvPr/>
        </p:nvSpPr>
        <p:spPr>
          <a:xfrm>
            <a:off x="7810640" y="4682362"/>
            <a:ext cx="144465" cy="136544"/>
          </a:xfrm>
          <a:prstGeom prst="cube">
            <a:avLst/>
          </a:prstGeom>
          <a:solidFill>
            <a:schemeClr val="tx2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Cube 30">
            <a:extLst>
              <a:ext uri="{FF2B5EF4-FFF2-40B4-BE49-F238E27FC236}">
                <a16:creationId xmlns:a16="http://schemas.microsoft.com/office/drawing/2014/main" id="{630C8DB4-7F96-E794-455A-3823F6EB92CA}"/>
              </a:ext>
            </a:extLst>
          </p:cNvPr>
          <p:cNvSpPr/>
          <p:nvPr/>
        </p:nvSpPr>
        <p:spPr>
          <a:xfrm>
            <a:off x="7594086" y="3969910"/>
            <a:ext cx="144465" cy="136544"/>
          </a:xfrm>
          <a:prstGeom prst="cube">
            <a:avLst/>
          </a:prstGeom>
          <a:solidFill>
            <a:schemeClr val="tx2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Cube 31">
            <a:extLst>
              <a:ext uri="{FF2B5EF4-FFF2-40B4-BE49-F238E27FC236}">
                <a16:creationId xmlns:a16="http://schemas.microsoft.com/office/drawing/2014/main" id="{EC8969AB-0424-F9F6-C17E-669574F03913}"/>
              </a:ext>
            </a:extLst>
          </p:cNvPr>
          <p:cNvSpPr/>
          <p:nvPr/>
        </p:nvSpPr>
        <p:spPr>
          <a:xfrm>
            <a:off x="7387065" y="4331627"/>
            <a:ext cx="144465" cy="136544"/>
          </a:xfrm>
          <a:prstGeom prst="cube">
            <a:avLst/>
          </a:prstGeom>
          <a:solidFill>
            <a:schemeClr val="tx2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725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7" grpId="0" animBg="1"/>
      <p:bldP spid="12" grpId="0" animBg="1"/>
      <p:bldP spid="14" grpId="0" animBg="1"/>
      <p:bldP spid="15" grpId="0" animBg="1"/>
      <p:bldP spid="18" grpId="0" animBg="1"/>
      <p:bldP spid="19" grpId="0" animBg="1"/>
      <p:bldP spid="20" grpId="0" animBg="1"/>
      <p:bldP spid="27" grpId="0" animBg="1"/>
      <p:bldP spid="29" grpId="0" animBg="1"/>
      <p:bldP spid="30" grpId="0" animBg="1"/>
      <p:bldP spid="31" grpId="0" animBg="1"/>
      <p:bldP spid="3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F0860-CC2D-E4FF-450D-1D18391B8E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 &amp; Emit - Observe – Interpret - Act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F106A07-87F3-CE7D-AEC7-584D7F67A9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A99352-E49E-D3C7-3DA7-6166A5519B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37</a:t>
            </a:fld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B269FFB-C90C-FA3F-08CE-5D682E050B43}"/>
              </a:ext>
            </a:extLst>
          </p:cNvPr>
          <p:cNvSpPr/>
          <p:nvPr/>
        </p:nvSpPr>
        <p:spPr>
          <a:xfrm>
            <a:off x="944880" y="2141220"/>
            <a:ext cx="807720" cy="411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application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18DE8C7-E75C-A89F-8FEE-E8577FEDA180}"/>
              </a:ext>
            </a:extLst>
          </p:cNvPr>
          <p:cNvSpPr/>
          <p:nvPr/>
        </p:nvSpPr>
        <p:spPr>
          <a:xfrm>
            <a:off x="1546860" y="2293620"/>
            <a:ext cx="807720" cy="4114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/>
              <a:t>application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E36EF14-020A-D1EB-5CDF-C7E627CEEDDC}"/>
              </a:ext>
            </a:extLst>
          </p:cNvPr>
          <p:cNvSpPr/>
          <p:nvPr/>
        </p:nvSpPr>
        <p:spPr>
          <a:xfrm>
            <a:off x="891540" y="2820660"/>
            <a:ext cx="1502818" cy="41148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Platform &amp; Infra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5DA1548E-BAAB-AD4A-CC82-1A4AD012DC6A}"/>
              </a:ext>
            </a:extLst>
          </p:cNvPr>
          <p:cNvSpPr/>
          <p:nvPr/>
        </p:nvSpPr>
        <p:spPr>
          <a:xfrm>
            <a:off x="2484120" y="2532660"/>
            <a:ext cx="899160" cy="50010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100" dirty="0"/>
              <a:t>telemetry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7B87B615-C99C-2E85-B583-96F7D5A195E9}"/>
              </a:ext>
            </a:extLst>
          </p:cNvPr>
          <p:cNvSpPr/>
          <p:nvPr/>
        </p:nvSpPr>
        <p:spPr>
          <a:xfrm>
            <a:off x="3524337" y="2399520"/>
            <a:ext cx="807720" cy="30558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Collect</a:t>
            </a:r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7D341363-2AE6-AD23-885A-FC6DCCEC1185}"/>
              </a:ext>
            </a:extLst>
          </p:cNvPr>
          <p:cNvSpPr/>
          <p:nvPr/>
        </p:nvSpPr>
        <p:spPr>
          <a:xfrm>
            <a:off x="3524337" y="2799990"/>
            <a:ext cx="822960" cy="411480"/>
          </a:xfrm>
          <a:prstGeom prst="can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864A88CF-588E-C4D7-84CC-AEBF8F295097}"/>
              </a:ext>
            </a:extLst>
          </p:cNvPr>
          <p:cNvSpPr/>
          <p:nvPr/>
        </p:nvSpPr>
        <p:spPr>
          <a:xfrm>
            <a:off x="4473113" y="2438400"/>
            <a:ext cx="962339" cy="73914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00" dirty="0"/>
              <a:t>process</a:t>
            </a:r>
          </a:p>
          <a:p>
            <a:pPr algn="ctr"/>
            <a:r>
              <a:rPr lang="en-US" sz="1000" dirty="0"/>
              <a:t>&amp; interpret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E99ED086-3425-E39D-C539-31D8F23DD85F}"/>
              </a:ext>
            </a:extLst>
          </p:cNvPr>
          <p:cNvSpPr/>
          <p:nvPr/>
        </p:nvSpPr>
        <p:spPr>
          <a:xfrm>
            <a:off x="5454416" y="2504160"/>
            <a:ext cx="807720" cy="2418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Alert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CAAAB3BB-C1A6-39BC-30E0-A3122B98D01E}"/>
              </a:ext>
            </a:extLst>
          </p:cNvPr>
          <p:cNvSpPr/>
          <p:nvPr/>
        </p:nvSpPr>
        <p:spPr>
          <a:xfrm>
            <a:off x="5454416" y="2802540"/>
            <a:ext cx="807720" cy="2418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Report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4E5028E0-AF44-8A1E-B987-EF8373719ED3}"/>
              </a:ext>
            </a:extLst>
          </p:cNvPr>
          <p:cNvSpPr/>
          <p:nvPr/>
        </p:nvSpPr>
        <p:spPr>
          <a:xfrm>
            <a:off x="5454416" y="2184540"/>
            <a:ext cx="807720" cy="2418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Visualize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DAEB595-F4A6-6211-4C74-8C444B545229}"/>
              </a:ext>
            </a:extLst>
          </p:cNvPr>
          <p:cNvSpPr/>
          <p:nvPr/>
        </p:nvSpPr>
        <p:spPr>
          <a:xfrm>
            <a:off x="5454416" y="3113400"/>
            <a:ext cx="807720" cy="24180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Analyze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1FDF2E6-8786-0CE2-DC6C-AB1708B307DA}"/>
              </a:ext>
            </a:extLst>
          </p:cNvPr>
          <p:cNvSpPr/>
          <p:nvPr/>
        </p:nvSpPr>
        <p:spPr>
          <a:xfrm>
            <a:off x="6685981" y="2499360"/>
            <a:ext cx="807720" cy="305580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Act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B807279E-6074-7752-37DD-3F9EA02CDE4A}"/>
              </a:ext>
            </a:extLst>
          </p:cNvPr>
          <p:cNvSpPr/>
          <p:nvPr/>
        </p:nvSpPr>
        <p:spPr>
          <a:xfrm>
            <a:off x="6262136" y="2552700"/>
            <a:ext cx="423845" cy="152400"/>
          </a:xfrm>
          <a:prstGeom prst="right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4A438823-020E-85DE-F259-469E8AFD5845}"/>
              </a:ext>
            </a:extLst>
          </p:cNvPr>
          <p:cNvCxnSpPr>
            <a:endCxn id="15" idx="3"/>
          </p:cNvCxnSpPr>
          <p:nvPr/>
        </p:nvCxnSpPr>
        <p:spPr>
          <a:xfrm flipH="1" flipV="1">
            <a:off x="6262136" y="2305440"/>
            <a:ext cx="550144" cy="163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2A50CCF1-78F8-72CA-A706-D7BCA2513FF4}"/>
              </a:ext>
            </a:extLst>
          </p:cNvPr>
          <p:cNvCxnSpPr>
            <a:cxnSpLocks/>
          </p:cNvCxnSpPr>
          <p:nvPr/>
        </p:nvCxnSpPr>
        <p:spPr>
          <a:xfrm flipH="1">
            <a:off x="6262136" y="2823780"/>
            <a:ext cx="550144" cy="4111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098835B-3DA4-F625-4D04-EE8BE9D1D73A}"/>
              </a:ext>
            </a:extLst>
          </p:cNvPr>
          <p:cNvSpPr/>
          <p:nvPr/>
        </p:nvSpPr>
        <p:spPr>
          <a:xfrm>
            <a:off x="2514600" y="1817451"/>
            <a:ext cx="5769274" cy="900547"/>
          </a:xfrm>
          <a:custGeom>
            <a:avLst/>
            <a:gdLst>
              <a:gd name="connsiteX0" fmla="*/ 4998720 w 5769274"/>
              <a:gd name="connsiteY0" fmla="*/ 857169 h 900547"/>
              <a:gd name="connsiteX1" fmla="*/ 5699760 w 5769274"/>
              <a:gd name="connsiteY1" fmla="*/ 803829 h 900547"/>
              <a:gd name="connsiteX2" fmla="*/ 3489960 w 5769274"/>
              <a:gd name="connsiteY2" fmla="*/ 3729 h 900547"/>
              <a:gd name="connsiteX3" fmla="*/ 0 w 5769274"/>
              <a:gd name="connsiteY3" fmla="*/ 559989 h 9005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9274" h="900547">
                <a:moveTo>
                  <a:pt x="4998720" y="857169"/>
                </a:moveTo>
                <a:cubicBezTo>
                  <a:pt x="5474970" y="901619"/>
                  <a:pt x="5951220" y="946069"/>
                  <a:pt x="5699760" y="803829"/>
                </a:cubicBezTo>
                <a:cubicBezTo>
                  <a:pt x="5448300" y="661589"/>
                  <a:pt x="4439920" y="44369"/>
                  <a:pt x="3489960" y="3729"/>
                </a:cubicBezTo>
                <a:cubicBezTo>
                  <a:pt x="2540000" y="-36911"/>
                  <a:pt x="1270000" y="261539"/>
                  <a:pt x="0" y="55998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2" name="Picture 2" descr="AIOps and why IT should care | App Developer Magazine">
            <a:extLst>
              <a:ext uri="{FF2B5EF4-FFF2-40B4-BE49-F238E27FC236}">
                <a16:creationId xmlns:a16="http://schemas.microsoft.com/office/drawing/2014/main" id="{B3288BE9-1441-261A-56A5-EF95FEC73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9395" y="3639958"/>
            <a:ext cx="1448957" cy="127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07738B-9396-C367-CFCB-45D037F256A3}"/>
              </a:ext>
            </a:extLst>
          </p:cNvPr>
          <p:cNvSpPr txBox="1"/>
          <p:nvPr/>
        </p:nvSpPr>
        <p:spPr>
          <a:xfrm>
            <a:off x="8518616" y="3439903"/>
            <a:ext cx="463268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AIOps</a:t>
            </a:r>
          </a:p>
        </p:txBody>
      </p:sp>
    </p:spTree>
    <p:extLst>
      <p:ext uri="{BB962C8B-B14F-4D97-AF65-F5344CB8AC3E}">
        <p14:creationId xmlns:p14="http://schemas.microsoft.com/office/powerpoint/2010/main" val="591948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3" grpId="0" animBg="1"/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D71EC7-8AE1-E6F6-014A-67B0E781F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Telemetry – M(E)LT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4AF836-1EC4-57C8-B1DB-C559D14347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67420"/>
            <a:ext cx="7776297" cy="3780000"/>
          </a:xfrm>
        </p:spPr>
        <p:txBody>
          <a:bodyPr/>
          <a:lstStyle/>
          <a:p>
            <a:r>
              <a:rPr lang="en-US" dirty="0"/>
              <a:t>The need to know</a:t>
            </a:r>
          </a:p>
          <a:p>
            <a:pPr lvl="1"/>
            <a:r>
              <a:rPr lang="en-US" dirty="0"/>
              <a:t>what happens</a:t>
            </a:r>
          </a:p>
          <a:p>
            <a:pPr lvl="1"/>
            <a:r>
              <a:rPr lang="en-US" dirty="0"/>
              <a:t>what is the status</a:t>
            </a:r>
          </a:p>
          <a:p>
            <a:pPr lvl="1"/>
            <a:endParaRPr lang="en-US" dirty="0"/>
          </a:p>
          <a:p>
            <a:r>
              <a:rPr lang="en-US" dirty="0"/>
              <a:t>Dimensions</a:t>
            </a:r>
          </a:p>
          <a:p>
            <a:pPr lvl="1"/>
            <a:r>
              <a:rPr lang="en-US" dirty="0"/>
              <a:t>real time and after-the-fact </a:t>
            </a:r>
          </a:p>
          <a:p>
            <a:pPr lvl="1"/>
            <a:r>
              <a:rPr lang="en-US" dirty="0"/>
              <a:t>fine grained and coarse grained</a:t>
            </a:r>
          </a:p>
          <a:p>
            <a:pPr lvl="1"/>
            <a:r>
              <a:rPr lang="en-US" dirty="0"/>
              <a:t>business &amp; functional, security, cost, CO2 and technical </a:t>
            </a:r>
          </a:p>
          <a:p>
            <a:pPr marL="180000" lvl="1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dirty="0"/>
              <a:t>Types of Telemetry: MELT</a:t>
            </a:r>
          </a:p>
          <a:p>
            <a:pPr lvl="1"/>
            <a:r>
              <a:rPr lang="en-US" sz="1100" dirty="0"/>
              <a:t>Events, Profiles &amp; Exceptions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B282A1C-164B-A64C-CA5D-953EBBCF9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D4B9041-51BD-BE55-0192-943E31CEF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38</a:t>
            </a:fld>
            <a:endParaRPr lang="nl-NL"/>
          </a:p>
        </p:txBody>
      </p:sp>
      <p:pic>
        <p:nvPicPr>
          <p:cNvPr id="6" name="Picture 2" descr="Plan d'amélioration continue : notre dossier complet pour réussir |  Humanperf">
            <a:extLst>
              <a:ext uri="{FF2B5EF4-FFF2-40B4-BE49-F238E27FC236}">
                <a16:creationId xmlns:a16="http://schemas.microsoft.com/office/drawing/2014/main" id="{E042C899-5B6E-EF4E-8A21-32CA37833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766" y="179940"/>
            <a:ext cx="2225673" cy="122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rrow: Up 6">
            <a:extLst>
              <a:ext uri="{FF2B5EF4-FFF2-40B4-BE49-F238E27FC236}">
                <a16:creationId xmlns:a16="http://schemas.microsoft.com/office/drawing/2014/main" id="{B46D4D9C-2BF8-F54D-7928-167A6FE94C6F}"/>
              </a:ext>
            </a:extLst>
          </p:cNvPr>
          <p:cNvSpPr/>
          <p:nvPr/>
        </p:nvSpPr>
        <p:spPr>
          <a:xfrm>
            <a:off x="6957060" y="948390"/>
            <a:ext cx="386939" cy="351780"/>
          </a:xfrm>
          <a:prstGeom prst="upArrow">
            <a:avLst/>
          </a:prstGeom>
          <a:solidFill>
            <a:srgbClr val="FDA101"/>
          </a:solidFill>
          <a:ln>
            <a:solidFill>
              <a:srgbClr val="FB9F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9458" name="Picture 2" descr="A universe of 10 dimensions">
            <a:extLst>
              <a:ext uri="{FF2B5EF4-FFF2-40B4-BE49-F238E27FC236}">
                <a16:creationId xmlns:a16="http://schemas.microsoft.com/office/drawing/2014/main" id="{873FF48F-B5ED-6738-3CCF-0B1641FFA0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1" y="1805940"/>
            <a:ext cx="579120" cy="43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6FFF75A-10F9-9610-2C43-5B0B383F1F8E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339510" y="3322321"/>
            <a:ext cx="2663221" cy="16378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50582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E333D-EE2F-9CEE-DE4C-680DE7E06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Invisible Route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60C08-F98B-A086-47D3-32A882AE5B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29CA3C-CB37-F868-AC82-E55E7FE9A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0D1334-47DD-0B71-634B-E6816F96D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39</a:t>
            </a:fld>
            <a:endParaRPr lang="nl-NL"/>
          </a:p>
        </p:txBody>
      </p:sp>
      <p:pic>
        <p:nvPicPr>
          <p:cNvPr id="1026" name="Picture 2" descr="Mapping Antwerp's Last 'Invisible Route' - Atlas Obscura">
            <a:extLst>
              <a:ext uri="{FF2B5EF4-FFF2-40B4-BE49-F238E27FC236}">
                <a16:creationId xmlns:a16="http://schemas.microsoft.com/office/drawing/2014/main" id="{923E7527-E0D6-3710-5F10-985A25B8CE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780" y="762180"/>
            <a:ext cx="6301740" cy="4127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9346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7369AD5B-83B3-55B9-9AD8-D8494214B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AD36890-0633-C706-1626-CEF773AD97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25 years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A835AE-9478-14E5-AC95-FAFA5E904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Making the Shift Left - Bringing Ops to Dev  - June 3rd 2023</a:t>
            </a:r>
            <a:endParaRPr lang="nl-NL" noProof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1AB54F-68B3-EB85-CBD1-F9F67DD18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4</a:t>
            </a:fld>
            <a:endParaRPr lang="nl-NL" noProof="0"/>
          </a:p>
        </p:txBody>
      </p:sp>
      <p:pic>
        <p:nvPicPr>
          <p:cNvPr id="7170" name="Picture 2" descr="25 years anniversary Archives - Partnership Design">
            <a:extLst>
              <a:ext uri="{FF2B5EF4-FFF2-40B4-BE49-F238E27FC236}">
                <a16:creationId xmlns:a16="http://schemas.microsoft.com/office/drawing/2014/main" id="{EF6E99DF-3475-8EE3-E1A9-FE8E09559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03329" y="-137160"/>
            <a:ext cx="11631249" cy="5417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71871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30029-5BAA-17DF-FF3E-B316A1E905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Tracing – end-to-end, cross hop visibility </a:t>
            </a:r>
            <a:br>
              <a:rPr lang="en-US" dirty="0"/>
            </a:br>
            <a:r>
              <a:rPr lang="en-US" dirty="0"/>
              <a:t>per request | transaction | process instance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6F72B7-6AE1-9504-27F3-7DE614926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7704" y="936000"/>
            <a:ext cx="6547796" cy="3780000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769F9A-30C5-57C8-4733-A60474692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39AD6C8-B72E-A331-61AC-477E2E45A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40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DC7B90-E99E-27B1-7654-688F8915D4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411" y="936000"/>
            <a:ext cx="6623999" cy="3835707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55667FC-5130-3BB4-0463-301AA551C8C3}"/>
              </a:ext>
            </a:extLst>
          </p:cNvPr>
          <p:cNvSpPr/>
          <p:nvPr/>
        </p:nvSpPr>
        <p:spPr>
          <a:xfrm>
            <a:off x="8185354" y="906909"/>
            <a:ext cx="929640" cy="73152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API</a:t>
            </a:r>
          </a:p>
        </p:txBody>
      </p:sp>
      <p:cxnSp>
        <p:nvCxnSpPr>
          <p:cNvPr id="9" name="Connector: Elbow 8">
            <a:extLst>
              <a:ext uri="{FF2B5EF4-FFF2-40B4-BE49-F238E27FC236}">
                <a16:creationId xmlns:a16="http://schemas.microsoft.com/office/drawing/2014/main" id="{76FFF17A-9017-C9A9-1FF2-BEB464E5478F}"/>
              </a:ext>
            </a:extLst>
          </p:cNvPr>
          <p:cNvCxnSpPr>
            <a:cxnSpLocks/>
            <a:endCxn id="16" idx="1"/>
          </p:cNvCxnSpPr>
          <p:nvPr/>
        </p:nvCxnSpPr>
        <p:spPr>
          <a:xfrm rot="5400000" flipH="1" flipV="1">
            <a:off x="6892460" y="2166711"/>
            <a:ext cx="531378" cy="371699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B4A6D71-A23F-591D-FF4F-6A45C7D2C212}"/>
              </a:ext>
            </a:extLst>
          </p:cNvPr>
          <p:cNvSpPr/>
          <p:nvPr/>
        </p:nvSpPr>
        <p:spPr>
          <a:xfrm>
            <a:off x="6149340" y="3418560"/>
            <a:ext cx="960120" cy="174480"/>
          </a:xfrm>
          <a:prstGeom prst="rect">
            <a:avLst/>
          </a:prstGeom>
          <a:solidFill>
            <a:srgbClr val="E1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503647E-693E-BDA7-71B5-F9B6331549A5}"/>
              </a:ext>
            </a:extLst>
          </p:cNvPr>
          <p:cNvSpPr txBox="1"/>
          <p:nvPr/>
        </p:nvSpPr>
        <p:spPr>
          <a:xfrm>
            <a:off x="6212412" y="3444720"/>
            <a:ext cx="60272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/>
              <a:t>Child Span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F54D77B-6B0F-5A49-5625-9D9EE36BDBBC}"/>
              </a:ext>
            </a:extLst>
          </p:cNvPr>
          <p:cNvSpPr/>
          <p:nvPr/>
        </p:nvSpPr>
        <p:spPr>
          <a:xfrm>
            <a:off x="5995988" y="3668940"/>
            <a:ext cx="1113472" cy="174480"/>
          </a:xfrm>
          <a:prstGeom prst="rect">
            <a:avLst/>
          </a:prstGeom>
          <a:solidFill>
            <a:srgbClr val="E1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DCDC2F-E614-2A89-C6A7-9674E88C8CDB}"/>
              </a:ext>
            </a:extLst>
          </p:cNvPr>
          <p:cNvSpPr txBox="1"/>
          <p:nvPr/>
        </p:nvSpPr>
        <p:spPr>
          <a:xfrm>
            <a:off x="6027623" y="3688615"/>
            <a:ext cx="602729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/>
              <a:t>Child Span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8DF727A-2617-EC0B-1E11-BF254BA2A84F}"/>
              </a:ext>
            </a:extLst>
          </p:cNvPr>
          <p:cNvCxnSpPr/>
          <p:nvPr/>
        </p:nvCxnSpPr>
        <p:spPr>
          <a:xfrm>
            <a:off x="6301740" y="3333275"/>
            <a:ext cx="0" cy="9954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3B58A5E-0D21-5716-785F-002F000B88C1}"/>
              </a:ext>
            </a:extLst>
          </p:cNvPr>
          <p:cNvCxnSpPr>
            <a:cxnSpLocks/>
          </p:cNvCxnSpPr>
          <p:nvPr/>
        </p:nvCxnSpPr>
        <p:spPr>
          <a:xfrm>
            <a:off x="6027623" y="3355181"/>
            <a:ext cx="0" cy="313759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Cylinder 24">
            <a:extLst>
              <a:ext uri="{FF2B5EF4-FFF2-40B4-BE49-F238E27FC236}">
                <a16:creationId xmlns:a16="http://schemas.microsoft.com/office/drawing/2014/main" id="{3CB4F972-D5F9-EA7C-F23C-AB27B687B2BB}"/>
              </a:ext>
            </a:extLst>
          </p:cNvPr>
          <p:cNvSpPr/>
          <p:nvPr/>
        </p:nvSpPr>
        <p:spPr>
          <a:xfrm>
            <a:off x="5886450" y="4396047"/>
            <a:ext cx="1739900" cy="43610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Database</a:t>
            </a:r>
          </a:p>
        </p:txBody>
      </p:sp>
      <p:cxnSp>
        <p:nvCxnSpPr>
          <p:cNvPr id="27" name="Connector: Elbow 26">
            <a:extLst>
              <a:ext uri="{FF2B5EF4-FFF2-40B4-BE49-F238E27FC236}">
                <a16:creationId xmlns:a16="http://schemas.microsoft.com/office/drawing/2014/main" id="{0E673B8B-E351-BC2B-12EE-F72D85927E4A}"/>
              </a:ext>
            </a:extLst>
          </p:cNvPr>
          <p:cNvCxnSpPr>
            <a:cxnSpLocks/>
          </p:cNvCxnSpPr>
          <p:nvPr/>
        </p:nvCxnSpPr>
        <p:spPr>
          <a:xfrm rot="16200000" flipH="1">
            <a:off x="6791951" y="4078538"/>
            <a:ext cx="552626" cy="82390"/>
          </a:xfrm>
          <a:prstGeom prst="bentConnector3">
            <a:avLst>
              <a:gd name="adj1" fmla="val 17683"/>
            </a:avLst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Speech Bubble: Rectangle 34">
            <a:extLst>
              <a:ext uri="{FF2B5EF4-FFF2-40B4-BE49-F238E27FC236}">
                <a16:creationId xmlns:a16="http://schemas.microsoft.com/office/drawing/2014/main" id="{B85CC874-F209-879F-45A9-630EEF009FB9}"/>
              </a:ext>
            </a:extLst>
          </p:cNvPr>
          <p:cNvSpPr/>
          <p:nvPr/>
        </p:nvSpPr>
        <p:spPr>
          <a:xfrm>
            <a:off x="1531172" y="1007996"/>
            <a:ext cx="1263864" cy="729366"/>
          </a:xfrm>
          <a:prstGeom prst="wedgeRectCallout">
            <a:avLst>
              <a:gd name="adj1" fmla="val -74368"/>
              <a:gd name="adj2" fmla="val 75985"/>
            </a:avLst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trace id, resource, begin &amp; end timestamp, context, status</a:t>
            </a: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5BAC58C8-2F1C-C6ED-CE93-3D775C14BA22}"/>
              </a:ext>
            </a:extLst>
          </p:cNvPr>
          <p:cNvSpPr/>
          <p:nvPr/>
        </p:nvSpPr>
        <p:spPr>
          <a:xfrm>
            <a:off x="194789" y="780270"/>
            <a:ext cx="1213634" cy="1406670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dirty="0"/>
              <a:t>Web Application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C700C9D-7B33-4C17-5F17-EFEE8009D952}"/>
              </a:ext>
            </a:extLst>
          </p:cNvPr>
          <p:cNvSpPr/>
          <p:nvPr/>
        </p:nvSpPr>
        <p:spPr>
          <a:xfrm>
            <a:off x="330677" y="1882050"/>
            <a:ext cx="960120" cy="174480"/>
          </a:xfrm>
          <a:prstGeom prst="rect">
            <a:avLst/>
          </a:prstGeom>
          <a:solidFill>
            <a:srgbClr val="E1DA8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8C05696C-CACB-F3E0-2ED9-366C8DF5E02B}"/>
              </a:ext>
            </a:extLst>
          </p:cNvPr>
          <p:cNvSpPr txBox="1"/>
          <p:nvPr/>
        </p:nvSpPr>
        <p:spPr>
          <a:xfrm>
            <a:off x="403091" y="1882050"/>
            <a:ext cx="67326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/>
              <a:t>Parent Span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BAD9009A-A9A6-AFFC-4A74-6CA8EC0A57DC}"/>
              </a:ext>
            </a:extLst>
          </p:cNvPr>
          <p:cNvSpPr/>
          <p:nvPr/>
        </p:nvSpPr>
        <p:spPr>
          <a:xfrm>
            <a:off x="328077" y="1327614"/>
            <a:ext cx="937260" cy="2404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Trace</a:t>
            </a: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EED4722-746B-4714-6828-C6A14D4D7056}"/>
              </a:ext>
            </a:extLst>
          </p:cNvPr>
          <p:cNvCxnSpPr>
            <a:cxnSpLocks/>
          </p:cNvCxnSpPr>
          <p:nvPr/>
        </p:nvCxnSpPr>
        <p:spPr>
          <a:xfrm>
            <a:off x="537013" y="1531620"/>
            <a:ext cx="0" cy="365760"/>
          </a:xfrm>
          <a:prstGeom prst="line">
            <a:avLst/>
          </a:prstGeom>
          <a:ln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77D9ECAD-D676-70FC-2D51-489507F55149}"/>
              </a:ext>
            </a:extLst>
          </p:cNvPr>
          <p:cNvSpPr txBox="1"/>
          <p:nvPr/>
        </p:nvSpPr>
        <p:spPr>
          <a:xfrm>
            <a:off x="2514600" y="2231990"/>
            <a:ext cx="602729" cy="138499"/>
          </a:xfrm>
          <a:prstGeom prst="rect">
            <a:avLst/>
          </a:prstGeom>
          <a:solidFill>
            <a:srgbClr val="FEFAE9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900" b="1" dirty="0"/>
              <a:t>Child Span</a:t>
            </a:r>
          </a:p>
        </p:txBody>
      </p:sp>
      <p:cxnSp>
        <p:nvCxnSpPr>
          <p:cNvPr id="45" name="Connector: Elbow 44">
            <a:extLst>
              <a:ext uri="{FF2B5EF4-FFF2-40B4-BE49-F238E27FC236}">
                <a16:creationId xmlns:a16="http://schemas.microsoft.com/office/drawing/2014/main" id="{2E3E146A-2ECA-F6B5-3E3F-6DEBEDCADBB9}"/>
              </a:ext>
            </a:extLst>
          </p:cNvPr>
          <p:cNvCxnSpPr>
            <a:cxnSpLocks/>
            <a:stCxn id="40" idx="2"/>
            <a:endCxn id="8" idx="0"/>
          </p:cNvCxnSpPr>
          <p:nvPr/>
        </p:nvCxnSpPr>
        <p:spPr>
          <a:xfrm rot="16200000" flipH="1">
            <a:off x="571172" y="2296095"/>
            <a:ext cx="763860" cy="28473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252BCF84-FDED-4F94-2D64-31AA0A61F71D}"/>
              </a:ext>
            </a:extLst>
          </p:cNvPr>
          <p:cNvSpPr/>
          <p:nvPr/>
        </p:nvSpPr>
        <p:spPr>
          <a:xfrm>
            <a:off x="659762" y="2820390"/>
            <a:ext cx="871410" cy="59817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</a:t>
            </a:r>
          </a:p>
        </p:txBody>
      </p: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43A4F68-4E62-A7F7-77AA-54599974FEED}"/>
              </a:ext>
            </a:extLst>
          </p:cNvPr>
          <p:cNvCxnSpPr>
            <a:stCxn id="8" idx="3"/>
          </p:cNvCxnSpPr>
          <p:nvPr/>
        </p:nvCxnSpPr>
        <p:spPr>
          <a:xfrm flipV="1">
            <a:off x="1531172" y="2263140"/>
            <a:ext cx="906521" cy="85633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>
            <a:extLst>
              <a:ext uri="{FF2B5EF4-FFF2-40B4-BE49-F238E27FC236}">
                <a16:creationId xmlns:a16="http://schemas.microsoft.com/office/drawing/2014/main" id="{63A733C6-3830-E9EF-27EB-8A4DEFDF0EFE}"/>
              </a:ext>
            </a:extLst>
          </p:cNvPr>
          <p:cNvSpPr/>
          <p:nvPr/>
        </p:nvSpPr>
        <p:spPr>
          <a:xfrm>
            <a:off x="7343999" y="1787786"/>
            <a:ext cx="871410" cy="598170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API Gateway</a:t>
            </a:r>
          </a:p>
        </p:txBody>
      </p:sp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22D26C2D-406C-83BF-362C-8FF0C28E64F3}"/>
              </a:ext>
            </a:extLst>
          </p:cNvPr>
          <p:cNvCxnSpPr>
            <a:stCxn id="16" idx="3"/>
            <a:endCxn id="6" idx="2"/>
          </p:cNvCxnSpPr>
          <p:nvPr/>
        </p:nvCxnSpPr>
        <p:spPr>
          <a:xfrm flipV="1">
            <a:off x="8215409" y="1638429"/>
            <a:ext cx="434765" cy="448442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F42F0B2-C3A4-6C70-BB1E-D599B17CEB74}"/>
              </a:ext>
            </a:extLst>
          </p:cNvPr>
          <p:cNvSpPr txBox="1"/>
          <p:nvPr/>
        </p:nvSpPr>
        <p:spPr>
          <a:xfrm>
            <a:off x="4685636" y="3253899"/>
            <a:ext cx="666849" cy="123111"/>
          </a:xfrm>
          <a:prstGeom prst="rect">
            <a:avLst/>
          </a:prstGeom>
          <a:solidFill>
            <a:srgbClr val="FFAB8F"/>
          </a:solidFill>
        </p:spPr>
        <p:txBody>
          <a:bodyPr wrap="none" lIns="0" tIns="0" rIns="0" bIns="0" rtlCol="0">
            <a:spAutoFit/>
          </a:bodyPr>
          <a:lstStyle/>
          <a:p>
            <a:r>
              <a:rPr lang="en-US" sz="800" b="1" dirty="0">
                <a:latin typeface="Aharoni" panose="02010803020104030203" pitchFamily="2" charset="-79"/>
                <a:cs typeface="Aharoni" panose="02010803020104030203" pitchFamily="2" charset="-79"/>
              </a:rPr>
              <a:t>Trace Context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FC636FC-6121-512D-5742-6266D520A16F}"/>
              </a:ext>
            </a:extLst>
          </p:cNvPr>
          <p:cNvSpPr txBox="1"/>
          <p:nvPr/>
        </p:nvSpPr>
        <p:spPr>
          <a:xfrm>
            <a:off x="6634202" y="1958993"/>
            <a:ext cx="66684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 dirty="0">
                <a:latin typeface="Aharoni" panose="02010803020104030203" pitchFamily="2" charset="-79"/>
                <a:cs typeface="Aharoni" panose="02010803020104030203" pitchFamily="2" charset="-79"/>
              </a:rPr>
              <a:t>Trace Context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12AB70-98E0-837B-C43D-03311145FC8A}"/>
              </a:ext>
            </a:extLst>
          </p:cNvPr>
          <p:cNvSpPr txBox="1"/>
          <p:nvPr/>
        </p:nvSpPr>
        <p:spPr>
          <a:xfrm rot="16200000">
            <a:off x="1589452" y="2710329"/>
            <a:ext cx="66684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 dirty="0">
                <a:latin typeface="Aharoni" panose="02010803020104030203" pitchFamily="2" charset="-79"/>
                <a:cs typeface="Aharoni" panose="02010803020104030203" pitchFamily="2" charset="-79"/>
              </a:rPr>
              <a:t>Trace Context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AA9662-3C28-898F-9F81-D915AE29D403}"/>
              </a:ext>
            </a:extLst>
          </p:cNvPr>
          <p:cNvSpPr txBox="1"/>
          <p:nvPr/>
        </p:nvSpPr>
        <p:spPr>
          <a:xfrm>
            <a:off x="423485" y="2432085"/>
            <a:ext cx="666849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800" b="1" dirty="0">
                <a:latin typeface="Aharoni" panose="02010803020104030203" pitchFamily="2" charset="-79"/>
                <a:cs typeface="Aharoni" panose="02010803020104030203" pitchFamily="2" charset="-79"/>
              </a:rPr>
              <a:t>Trace Context</a:t>
            </a:r>
          </a:p>
        </p:txBody>
      </p:sp>
    </p:spTree>
    <p:extLst>
      <p:ext uri="{BB962C8B-B14F-4D97-AF65-F5344CB8AC3E}">
        <p14:creationId xmlns:p14="http://schemas.microsoft.com/office/powerpoint/2010/main" val="21799087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6DEB9B-40F4-DB9F-5596-3C784E703C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Tracing provides CCTV-like insight: </a:t>
            </a:r>
            <a:br>
              <a:rPr lang="en-US" dirty="0"/>
            </a:br>
            <a:r>
              <a:rPr lang="en-US" dirty="0"/>
              <a:t>when, where, what, why, who, how long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567475-7876-B05B-5D15-200ADF1D33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3853170"/>
            <a:ext cx="6623999" cy="841230"/>
          </a:xfrm>
        </p:spPr>
        <p:txBody>
          <a:bodyPr/>
          <a:lstStyle/>
          <a:p>
            <a:r>
              <a:rPr lang="en-US" dirty="0"/>
              <a:t>Track individual session | flow</a:t>
            </a:r>
          </a:p>
          <a:p>
            <a:r>
              <a:rPr lang="en-US" dirty="0"/>
              <a:t>Powerful aggregation across traces</a:t>
            </a:r>
          </a:p>
          <a:p>
            <a:pPr lvl="1"/>
            <a:r>
              <a:rPr lang="en-US" dirty="0"/>
              <a:t>group by component, status, origin,</a:t>
            </a:r>
            <a:br>
              <a:rPr lang="en-US" dirty="0"/>
            </a:br>
            <a:r>
              <a:rPr lang="en-US" dirty="0"/>
              <a:t>trace context attributes</a:t>
            </a:r>
          </a:p>
          <a:p>
            <a:pPr marL="180000" lvl="1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B18438-6301-F0E8-FCFE-E17D202A8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B9FCA2-F22C-2C7F-52E2-32613C2EB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41</a:t>
            </a:fld>
            <a:endParaRPr lang="nl-NL"/>
          </a:p>
        </p:txBody>
      </p:sp>
      <p:pic>
        <p:nvPicPr>
          <p:cNvPr id="6148" name="Picture 4" descr="Practical OpenTelemetry part 3: Java | boten.ca">
            <a:extLst>
              <a:ext uri="{FF2B5EF4-FFF2-40B4-BE49-F238E27FC236}">
                <a16:creationId xmlns:a16="http://schemas.microsoft.com/office/drawing/2014/main" id="{E60F58A6-52A8-6AF3-CA41-5E70A34ED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399" y="2462989"/>
            <a:ext cx="4156797" cy="232087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8C94B1A6-E989-2748-99F3-4507703208B6}"/>
              </a:ext>
            </a:extLst>
          </p:cNvPr>
          <p:cNvSpPr/>
          <p:nvPr/>
        </p:nvSpPr>
        <p:spPr>
          <a:xfrm>
            <a:off x="4383448" y="1528045"/>
            <a:ext cx="377103" cy="34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56E88A0D-FCAB-85DF-B5FD-C4C301F54285}"/>
              </a:ext>
            </a:extLst>
          </p:cNvPr>
          <p:cNvSpPr/>
          <p:nvPr/>
        </p:nvSpPr>
        <p:spPr>
          <a:xfrm>
            <a:off x="5099554" y="1528045"/>
            <a:ext cx="377103" cy="3429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A6039A9-6B8E-C913-48E9-6A297B7BC9FE}"/>
              </a:ext>
            </a:extLst>
          </p:cNvPr>
          <p:cNvSpPr/>
          <p:nvPr/>
        </p:nvSpPr>
        <p:spPr>
          <a:xfrm>
            <a:off x="5815660" y="1528045"/>
            <a:ext cx="377103" cy="3429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DB83072-C61B-3191-759D-1DE0298FA272}"/>
              </a:ext>
            </a:extLst>
          </p:cNvPr>
          <p:cNvSpPr/>
          <p:nvPr/>
        </p:nvSpPr>
        <p:spPr>
          <a:xfrm>
            <a:off x="6531766" y="1528045"/>
            <a:ext cx="377103" cy="3429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3FBC4886-7A03-61DA-7106-7ABC8156EF8E}"/>
              </a:ext>
            </a:extLst>
          </p:cNvPr>
          <p:cNvSpPr/>
          <p:nvPr/>
        </p:nvSpPr>
        <p:spPr>
          <a:xfrm>
            <a:off x="5099554" y="2105583"/>
            <a:ext cx="364661" cy="247339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FBF08AB4-B9FC-AFB1-411C-13D6CC1618CD}"/>
              </a:ext>
            </a:extLst>
          </p:cNvPr>
          <p:cNvSpPr/>
          <p:nvPr/>
        </p:nvSpPr>
        <p:spPr>
          <a:xfrm>
            <a:off x="6537986" y="2071650"/>
            <a:ext cx="364661" cy="247339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D130EFB4-EE7A-6310-C965-14FA0A16C177}"/>
              </a:ext>
            </a:extLst>
          </p:cNvPr>
          <p:cNvSpPr/>
          <p:nvPr/>
        </p:nvSpPr>
        <p:spPr>
          <a:xfrm>
            <a:off x="7683005" y="1460178"/>
            <a:ext cx="944880" cy="35338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BED7DB96-7344-CDCD-87D7-7A583B109AA6}"/>
              </a:ext>
            </a:extLst>
          </p:cNvPr>
          <p:cNvSpPr/>
          <p:nvPr/>
        </p:nvSpPr>
        <p:spPr>
          <a:xfrm>
            <a:off x="4760551" y="1630680"/>
            <a:ext cx="339003" cy="182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6C41738D-BDEC-8EB0-EE57-2C1D7385392D}"/>
              </a:ext>
            </a:extLst>
          </p:cNvPr>
          <p:cNvSpPr/>
          <p:nvPr/>
        </p:nvSpPr>
        <p:spPr>
          <a:xfrm>
            <a:off x="5476657" y="1630680"/>
            <a:ext cx="339003" cy="1828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99451CC1-9F85-2F75-2256-8675F75F8764}"/>
              </a:ext>
            </a:extLst>
          </p:cNvPr>
          <p:cNvSpPr/>
          <p:nvPr/>
        </p:nvSpPr>
        <p:spPr>
          <a:xfrm>
            <a:off x="6192763" y="1630680"/>
            <a:ext cx="339003" cy="18288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873D1EEA-A01B-F2CD-3B6D-7A58B6959A74}"/>
              </a:ext>
            </a:extLst>
          </p:cNvPr>
          <p:cNvSpPr/>
          <p:nvPr/>
        </p:nvSpPr>
        <p:spPr>
          <a:xfrm rot="5400000">
            <a:off x="6550814" y="1836210"/>
            <a:ext cx="339003" cy="182880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AF916387-95EF-E19C-D33D-77AEFCE5CA3D}"/>
              </a:ext>
            </a:extLst>
          </p:cNvPr>
          <p:cNvSpPr/>
          <p:nvPr/>
        </p:nvSpPr>
        <p:spPr>
          <a:xfrm rot="5400000">
            <a:off x="5117204" y="1844642"/>
            <a:ext cx="339003" cy="1828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7500C0C-344E-2EA6-E379-16D8D9531969}"/>
              </a:ext>
            </a:extLst>
          </p:cNvPr>
          <p:cNvCxnSpPr>
            <a:stCxn id="9" idx="3"/>
            <a:endCxn id="12" idx="2"/>
          </p:cNvCxnSpPr>
          <p:nvPr/>
        </p:nvCxnSpPr>
        <p:spPr>
          <a:xfrm flipV="1">
            <a:off x="6908869" y="1636869"/>
            <a:ext cx="774136" cy="62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A8FE5ED-5741-6F9B-94B0-218C2430A7BE}"/>
              </a:ext>
            </a:extLst>
          </p:cNvPr>
          <p:cNvCxnSpPr>
            <a:endCxn id="6" idx="1"/>
          </p:cNvCxnSpPr>
          <p:nvPr/>
        </p:nvCxnSpPr>
        <p:spPr>
          <a:xfrm>
            <a:off x="3558540" y="1699495"/>
            <a:ext cx="824908" cy="0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6526930-F95F-A9DC-110F-2078E8BF1821}"/>
              </a:ext>
            </a:extLst>
          </p:cNvPr>
          <p:cNvCxnSpPr>
            <a:stCxn id="6" idx="2"/>
          </p:cNvCxnSpPr>
          <p:nvPr/>
        </p:nvCxnSpPr>
        <p:spPr>
          <a:xfrm flipH="1">
            <a:off x="4488180" y="1870945"/>
            <a:ext cx="83820" cy="1382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8A31122-B728-CFFC-C24E-C0DC7F376D32}"/>
              </a:ext>
            </a:extLst>
          </p:cNvPr>
          <p:cNvCxnSpPr>
            <a:stCxn id="7" idx="1"/>
          </p:cNvCxnSpPr>
          <p:nvPr/>
        </p:nvCxnSpPr>
        <p:spPr>
          <a:xfrm flipH="1">
            <a:off x="4577246" y="1699495"/>
            <a:ext cx="522308" cy="20038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C91E946-29B6-5B00-65F8-FF3E31C08B64}"/>
              </a:ext>
            </a:extLst>
          </p:cNvPr>
          <p:cNvCxnSpPr>
            <a:cxnSpLocks/>
          </p:cNvCxnSpPr>
          <p:nvPr/>
        </p:nvCxnSpPr>
        <p:spPr>
          <a:xfrm flipH="1">
            <a:off x="4915511" y="1916195"/>
            <a:ext cx="377841" cy="193112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9DA26C21-0E1A-591A-854D-711E1602EF16}"/>
              </a:ext>
            </a:extLst>
          </p:cNvPr>
          <p:cNvCxnSpPr>
            <a:stCxn id="8" idx="1"/>
          </p:cNvCxnSpPr>
          <p:nvPr/>
        </p:nvCxnSpPr>
        <p:spPr>
          <a:xfrm flipH="1">
            <a:off x="4838400" y="1699495"/>
            <a:ext cx="977260" cy="25080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57E77BBE-7E87-502C-ADE0-5FDE3E317CCF}"/>
              </a:ext>
            </a:extLst>
          </p:cNvPr>
          <p:cNvCxnSpPr>
            <a:stCxn id="9" idx="1"/>
          </p:cNvCxnSpPr>
          <p:nvPr/>
        </p:nvCxnSpPr>
        <p:spPr>
          <a:xfrm flipH="1">
            <a:off x="5044440" y="1699495"/>
            <a:ext cx="1487326" cy="2603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8752A2A9-C8C4-8ECF-80C7-B7EEF533350C}"/>
              </a:ext>
            </a:extLst>
          </p:cNvPr>
          <p:cNvCxnSpPr>
            <a:cxnSpLocks/>
            <a:stCxn id="16" idx="2"/>
          </p:cNvCxnSpPr>
          <p:nvPr/>
        </p:nvCxnSpPr>
        <p:spPr>
          <a:xfrm flipH="1">
            <a:off x="5190443" y="2005712"/>
            <a:ext cx="1438433" cy="237323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2E81AC46-B8ED-F78F-E860-1D37B492E958}"/>
              </a:ext>
            </a:extLst>
          </p:cNvPr>
          <p:cNvCxnSpPr>
            <a:cxnSpLocks/>
          </p:cNvCxnSpPr>
          <p:nvPr/>
        </p:nvCxnSpPr>
        <p:spPr>
          <a:xfrm flipH="1">
            <a:off x="5370463" y="1690281"/>
            <a:ext cx="1832420" cy="29045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Oval 17">
            <a:extLst>
              <a:ext uri="{FF2B5EF4-FFF2-40B4-BE49-F238E27FC236}">
                <a16:creationId xmlns:a16="http://schemas.microsoft.com/office/drawing/2014/main" id="{D0560C99-AE8F-3AD9-316C-8D77C704D393}"/>
              </a:ext>
            </a:extLst>
          </p:cNvPr>
          <p:cNvSpPr/>
          <p:nvPr/>
        </p:nvSpPr>
        <p:spPr>
          <a:xfrm>
            <a:off x="6192763" y="2429056"/>
            <a:ext cx="429892" cy="223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5041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C57CEA-61AF-142B-A1F7-760DAE06BD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8142057" cy="3780000"/>
          </a:xfrm>
        </p:spPr>
        <p:txBody>
          <a:bodyPr/>
          <a:lstStyle/>
          <a:p>
            <a:r>
              <a:rPr lang="en-US" dirty="0"/>
              <a:t>Log event (typically when something happens):</a:t>
            </a:r>
          </a:p>
          <a:p>
            <a:pPr marL="180000" lvl="1" indent="0">
              <a:buNone/>
            </a:pP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marL="180000" lvl="1" indent="0">
              <a:buNone/>
            </a:pPr>
            <a:r>
              <a:rPr lang="en-US" dirty="0"/>
              <a:t>logs can be associated </a:t>
            </a:r>
            <a:br>
              <a:rPr lang="en-US" dirty="0"/>
            </a:br>
            <a:r>
              <a:rPr lang="en-US" dirty="0"/>
              <a:t>with a job | request | transaction: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Logs provide drill down details for trace-span</a:t>
            </a:r>
          </a:p>
          <a:p>
            <a:r>
              <a:rPr lang="en-US" dirty="0"/>
              <a:t>Consolidated logs – from across application landscape – are powerful analysis tool</a:t>
            </a:r>
          </a:p>
          <a:p>
            <a:pPr lvl="1"/>
            <a:r>
              <a:rPr lang="en-US" dirty="0"/>
              <a:t>timestamp is crucial to sort and correlate</a:t>
            </a:r>
          </a:p>
        </p:txBody>
      </p:sp>
      <p:sp>
        <p:nvSpPr>
          <p:cNvPr id="30" name="Cube 29">
            <a:extLst>
              <a:ext uri="{FF2B5EF4-FFF2-40B4-BE49-F238E27FC236}">
                <a16:creationId xmlns:a16="http://schemas.microsoft.com/office/drawing/2014/main" id="{F46F4A11-3EEE-4B55-E6B4-F2FDE2250E0F}"/>
              </a:ext>
            </a:extLst>
          </p:cNvPr>
          <p:cNvSpPr/>
          <p:nvPr/>
        </p:nvSpPr>
        <p:spPr>
          <a:xfrm>
            <a:off x="3930650" y="1820837"/>
            <a:ext cx="3542339" cy="572748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/>
              <a:t>platform </a:t>
            </a:r>
            <a:br>
              <a:rPr lang="en-US" sz="1100" dirty="0"/>
            </a:br>
            <a:r>
              <a:rPr lang="en-US" sz="1100" dirty="0"/>
              <a:t>&amp; infra</a:t>
            </a:r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32F5BE89-FE08-1D65-8B30-75956D6BF1F1}"/>
              </a:ext>
            </a:extLst>
          </p:cNvPr>
          <p:cNvSpPr/>
          <p:nvPr/>
        </p:nvSpPr>
        <p:spPr>
          <a:xfrm>
            <a:off x="4225419" y="2527300"/>
            <a:ext cx="2790062" cy="33244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logs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F8B00F-D9E2-69C2-26F4-2A9808A23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Logs – fine grained reports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80780D-E12B-1652-725F-6DA876CE92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562A45-72D5-9E96-901F-CE862F616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42</a:t>
            </a:fld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92FA847-BE98-7499-59BB-A18AE3D9652A}"/>
              </a:ext>
            </a:extLst>
          </p:cNvPr>
          <p:cNvSpPr/>
          <p:nvPr/>
        </p:nvSpPr>
        <p:spPr>
          <a:xfrm>
            <a:off x="4383448" y="1528045"/>
            <a:ext cx="377103" cy="34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43629A63-9116-5CAE-0659-213D0F65AAB2}"/>
              </a:ext>
            </a:extLst>
          </p:cNvPr>
          <p:cNvSpPr/>
          <p:nvPr/>
        </p:nvSpPr>
        <p:spPr>
          <a:xfrm>
            <a:off x="5099554" y="1528045"/>
            <a:ext cx="377103" cy="3429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06CF36BB-0112-7F0D-6DF0-8E36412D5DD9}"/>
              </a:ext>
            </a:extLst>
          </p:cNvPr>
          <p:cNvSpPr/>
          <p:nvPr/>
        </p:nvSpPr>
        <p:spPr>
          <a:xfrm>
            <a:off x="5815660" y="1528045"/>
            <a:ext cx="377103" cy="3429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D6FBE45-FFE5-B9C4-20C2-5E74197A3FB9}"/>
              </a:ext>
            </a:extLst>
          </p:cNvPr>
          <p:cNvSpPr/>
          <p:nvPr/>
        </p:nvSpPr>
        <p:spPr>
          <a:xfrm>
            <a:off x="6531766" y="1528045"/>
            <a:ext cx="377103" cy="3429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Cylinder 9">
            <a:extLst>
              <a:ext uri="{FF2B5EF4-FFF2-40B4-BE49-F238E27FC236}">
                <a16:creationId xmlns:a16="http://schemas.microsoft.com/office/drawing/2014/main" id="{701EE585-DCA7-E690-3294-7446B090D31C}"/>
              </a:ext>
            </a:extLst>
          </p:cNvPr>
          <p:cNvSpPr/>
          <p:nvPr/>
        </p:nvSpPr>
        <p:spPr>
          <a:xfrm>
            <a:off x="5099554" y="2105583"/>
            <a:ext cx="364661" cy="247339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Cylinder 10">
            <a:extLst>
              <a:ext uri="{FF2B5EF4-FFF2-40B4-BE49-F238E27FC236}">
                <a16:creationId xmlns:a16="http://schemas.microsoft.com/office/drawing/2014/main" id="{90EDC926-39B7-F04C-1492-AA512D1B123D}"/>
              </a:ext>
            </a:extLst>
          </p:cNvPr>
          <p:cNvSpPr/>
          <p:nvPr/>
        </p:nvSpPr>
        <p:spPr>
          <a:xfrm>
            <a:off x="6537986" y="2071650"/>
            <a:ext cx="364661" cy="247339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66D65823-B7CD-C95E-BD33-7D68C338B581}"/>
              </a:ext>
            </a:extLst>
          </p:cNvPr>
          <p:cNvSpPr/>
          <p:nvPr/>
        </p:nvSpPr>
        <p:spPr>
          <a:xfrm>
            <a:off x="7683005" y="1460178"/>
            <a:ext cx="944880" cy="35338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920AD8CC-6C22-7E53-22C4-B4FCA73F3A62}"/>
              </a:ext>
            </a:extLst>
          </p:cNvPr>
          <p:cNvSpPr/>
          <p:nvPr/>
        </p:nvSpPr>
        <p:spPr>
          <a:xfrm>
            <a:off x="4760551" y="1630680"/>
            <a:ext cx="339003" cy="182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111BB45-98FF-4919-2383-59766C44F2CA}"/>
              </a:ext>
            </a:extLst>
          </p:cNvPr>
          <p:cNvSpPr/>
          <p:nvPr/>
        </p:nvSpPr>
        <p:spPr>
          <a:xfrm>
            <a:off x="5476657" y="1630680"/>
            <a:ext cx="339003" cy="1828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14E91334-43A0-30A9-4C3C-093770E2F3E1}"/>
              </a:ext>
            </a:extLst>
          </p:cNvPr>
          <p:cNvSpPr/>
          <p:nvPr/>
        </p:nvSpPr>
        <p:spPr>
          <a:xfrm>
            <a:off x="6192763" y="1630680"/>
            <a:ext cx="339003" cy="18288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DDC02D73-7BC5-C11E-CD0F-8864420CEE39}"/>
              </a:ext>
            </a:extLst>
          </p:cNvPr>
          <p:cNvSpPr/>
          <p:nvPr/>
        </p:nvSpPr>
        <p:spPr>
          <a:xfrm rot="5400000">
            <a:off x="6615210" y="1900607"/>
            <a:ext cx="339003" cy="5408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DDDD7C9-4261-2EFC-29EB-F63F5F00E094}"/>
              </a:ext>
            </a:extLst>
          </p:cNvPr>
          <p:cNvSpPr/>
          <p:nvPr/>
        </p:nvSpPr>
        <p:spPr>
          <a:xfrm rot="5400000">
            <a:off x="5152388" y="1909038"/>
            <a:ext cx="339003" cy="5409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EC61085-B64E-D79F-A4C8-078B8EB79B53}"/>
              </a:ext>
            </a:extLst>
          </p:cNvPr>
          <p:cNvCxnSpPr>
            <a:stCxn id="9" idx="3"/>
            <a:endCxn id="12" idx="2"/>
          </p:cNvCxnSpPr>
          <p:nvPr/>
        </p:nvCxnSpPr>
        <p:spPr>
          <a:xfrm flipV="1">
            <a:off x="6908869" y="1636869"/>
            <a:ext cx="774136" cy="62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F9F29B5-3E40-18F3-9522-7EE6882A9474}"/>
              </a:ext>
            </a:extLst>
          </p:cNvPr>
          <p:cNvCxnSpPr>
            <a:endCxn id="6" idx="1"/>
          </p:cNvCxnSpPr>
          <p:nvPr/>
        </p:nvCxnSpPr>
        <p:spPr>
          <a:xfrm>
            <a:off x="3558540" y="1699495"/>
            <a:ext cx="824908" cy="0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Arrow: Down 19">
            <a:extLst>
              <a:ext uri="{FF2B5EF4-FFF2-40B4-BE49-F238E27FC236}">
                <a16:creationId xmlns:a16="http://schemas.microsoft.com/office/drawing/2014/main" id="{F8D5AB3C-B5FA-0217-5C90-D320C31F9771}"/>
              </a:ext>
            </a:extLst>
          </p:cNvPr>
          <p:cNvSpPr/>
          <p:nvPr/>
        </p:nvSpPr>
        <p:spPr>
          <a:xfrm>
            <a:off x="4572000" y="1870945"/>
            <a:ext cx="45719" cy="700805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Down 20">
            <a:extLst>
              <a:ext uri="{FF2B5EF4-FFF2-40B4-BE49-F238E27FC236}">
                <a16:creationId xmlns:a16="http://schemas.microsoft.com/office/drawing/2014/main" id="{52594906-AF08-ED78-F879-9F08CAFD2D9C}"/>
              </a:ext>
            </a:extLst>
          </p:cNvPr>
          <p:cNvSpPr/>
          <p:nvPr/>
        </p:nvSpPr>
        <p:spPr>
          <a:xfrm>
            <a:off x="5155431" y="1878851"/>
            <a:ext cx="45719" cy="700805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DE554AF5-B14F-CD48-B048-0C9CAEDAAB5D}"/>
              </a:ext>
            </a:extLst>
          </p:cNvPr>
          <p:cNvSpPr/>
          <p:nvPr/>
        </p:nvSpPr>
        <p:spPr>
          <a:xfrm>
            <a:off x="5935712" y="1874057"/>
            <a:ext cx="45719" cy="700805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EAF17CDA-9614-AA24-0E46-1E5B00F09B32}"/>
              </a:ext>
            </a:extLst>
          </p:cNvPr>
          <p:cNvSpPr/>
          <p:nvPr/>
        </p:nvSpPr>
        <p:spPr>
          <a:xfrm>
            <a:off x="6830293" y="1875613"/>
            <a:ext cx="45719" cy="700805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Down 24">
            <a:extLst>
              <a:ext uri="{FF2B5EF4-FFF2-40B4-BE49-F238E27FC236}">
                <a16:creationId xmlns:a16="http://schemas.microsoft.com/office/drawing/2014/main" id="{99D7B8BC-5E30-28A7-0516-50A7A00DC2E0}"/>
              </a:ext>
            </a:extLst>
          </p:cNvPr>
          <p:cNvSpPr/>
          <p:nvPr/>
        </p:nvSpPr>
        <p:spPr>
          <a:xfrm>
            <a:off x="6605356" y="2221347"/>
            <a:ext cx="45719" cy="3504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Down 25">
            <a:extLst>
              <a:ext uri="{FF2B5EF4-FFF2-40B4-BE49-F238E27FC236}">
                <a16:creationId xmlns:a16="http://schemas.microsoft.com/office/drawing/2014/main" id="{5EF18F04-73C4-BCB6-9ADC-F016B718BAF9}"/>
              </a:ext>
            </a:extLst>
          </p:cNvPr>
          <p:cNvSpPr/>
          <p:nvPr/>
        </p:nvSpPr>
        <p:spPr>
          <a:xfrm>
            <a:off x="5337715" y="2247943"/>
            <a:ext cx="45719" cy="35040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674C60CB-EB1A-CF82-FE16-11374202474C}"/>
              </a:ext>
            </a:extLst>
          </p:cNvPr>
          <p:cNvCxnSpPr/>
          <p:nvPr/>
        </p:nvCxnSpPr>
        <p:spPr>
          <a:xfrm>
            <a:off x="3558540" y="1798555"/>
            <a:ext cx="824908" cy="0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D92EAD66-99A2-A4CE-8BD6-D24786CD676C}"/>
              </a:ext>
            </a:extLst>
          </p:cNvPr>
          <p:cNvCxnSpPr/>
          <p:nvPr/>
        </p:nvCxnSpPr>
        <p:spPr>
          <a:xfrm>
            <a:off x="3558540" y="1616945"/>
            <a:ext cx="824908" cy="0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57A79155-1B45-E18D-5183-5C37D51B64CC}"/>
              </a:ext>
            </a:extLst>
          </p:cNvPr>
          <p:cNvCxnSpPr/>
          <p:nvPr/>
        </p:nvCxnSpPr>
        <p:spPr>
          <a:xfrm>
            <a:off x="3558540" y="1536935"/>
            <a:ext cx="824908" cy="0"/>
          </a:xfrm>
          <a:prstGeom prst="straightConnector1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Arrow: Down 30">
            <a:extLst>
              <a:ext uri="{FF2B5EF4-FFF2-40B4-BE49-F238E27FC236}">
                <a16:creationId xmlns:a16="http://schemas.microsoft.com/office/drawing/2014/main" id="{3E6310AE-8287-C6E9-DDDE-75635C912EFB}"/>
              </a:ext>
            </a:extLst>
          </p:cNvPr>
          <p:cNvSpPr/>
          <p:nvPr/>
        </p:nvSpPr>
        <p:spPr>
          <a:xfrm>
            <a:off x="4669565" y="2242410"/>
            <a:ext cx="465211" cy="33244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32" name="Arrow: Down 31">
            <a:extLst>
              <a:ext uri="{FF2B5EF4-FFF2-40B4-BE49-F238E27FC236}">
                <a16:creationId xmlns:a16="http://schemas.microsoft.com/office/drawing/2014/main" id="{47D47D0A-5508-13A6-D5EA-CAE8D5D01E8C}"/>
              </a:ext>
            </a:extLst>
          </p:cNvPr>
          <p:cNvSpPr/>
          <p:nvPr/>
        </p:nvSpPr>
        <p:spPr>
          <a:xfrm>
            <a:off x="6038545" y="2248168"/>
            <a:ext cx="465211" cy="332443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pic>
        <p:nvPicPr>
          <p:cNvPr id="33" name="Picture 4" descr="Practical OpenTelemetry part 3: Java | boten.ca">
            <a:extLst>
              <a:ext uri="{FF2B5EF4-FFF2-40B4-BE49-F238E27FC236}">
                <a16:creationId xmlns:a16="http://schemas.microsoft.com/office/drawing/2014/main" id="{790FD423-FE45-F814-0F49-AF7DFDC2FB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06968" y="3512821"/>
            <a:ext cx="1130089" cy="6309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9A18CA42-4396-F458-11BD-AA5EAA7DD199}"/>
              </a:ext>
            </a:extLst>
          </p:cNvPr>
          <p:cNvCxnSpPr/>
          <p:nvPr/>
        </p:nvCxnSpPr>
        <p:spPr>
          <a:xfrm flipV="1">
            <a:off x="6025370" y="3894492"/>
            <a:ext cx="614018" cy="16629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341F5D51-84DC-9925-A836-067C7983E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9388" y="3252271"/>
            <a:ext cx="2172526" cy="955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39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8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DA827-21DB-32DA-2AB0-2CE920C818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Metrics – periodic mini status reports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8A72DA-CD6F-96B1-2713-0EA6E09615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E2CDDF-D50C-F2F3-02E1-013C39705C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43</a:t>
            </a:fld>
            <a:endParaRPr lang="nl-NL"/>
          </a:p>
        </p:txBody>
      </p:sp>
      <p:sp>
        <p:nvSpPr>
          <p:cNvPr id="6" name="Cube 5">
            <a:extLst>
              <a:ext uri="{FF2B5EF4-FFF2-40B4-BE49-F238E27FC236}">
                <a16:creationId xmlns:a16="http://schemas.microsoft.com/office/drawing/2014/main" id="{3A16E282-2840-C1A7-34CC-7DF8D260DFDD}"/>
              </a:ext>
            </a:extLst>
          </p:cNvPr>
          <p:cNvSpPr/>
          <p:nvPr/>
        </p:nvSpPr>
        <p:spPr>
          <a:xfrm>
            <a:off x="3930650" y="1820837"/>
            <a:ext cx="3542339" cy="572748"/>
          </a:xfrm>
          <a:prstGeom prst="cub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100" dirty="0"/>
              <a:t>platform </a:t>
            </a:r>
            <a:br>
              <a:rPr lang="en-US" sz="1100" dirty="0"/>
            </a:br>
            <a:r>
              <a:rPr lang="en-US" sz="1100" dirty="0"/>
              <a:t>&amp; infra</a:t>
            </a:r>
          </a:p>
        </p:txBody>
      </p:sp>
      <p:sp>
        <p:nvSpPr>
          <p:cNvPr id="7" name="Cube 6">
            <a:extLst>
              <a:ext uri="{FF2B5EF4-FFF2-40B4-BE49-F238E27FC236}">
                <a16:creationId xmlns:a16="http://schemas.microsoft.com/office/drawing/2014/main" id="{03E0F8FE-0556-A159-714E-DD9234822620}"/>
              </a:ext>
            </a:extLst>
          </p:cNvPr>
          <p:cNvSpPr/>
          <p:nvPr/>
        </p:nvSpPr>
        <p:spPr>
          <a:xfrm>
            <a:off x="4225419" y="2527300"/>
            <a:ext cx="2790062" cy="332443"/>
          </a:xfrm>
          <a:prstGeom prst="cube">
            <a:avLst/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metrics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5EA4FC3-D78B-2E5A-E023-AA3DC5640CB2}"/>
              </a:ext>
            </a:extLst>
          </p:cNvPr>
          <p:cNvSpPr/>
          <p:nvPr/>
        </p:nvSpPr>
        <p:spPr>
          <a:xfrm>
            <a:off x="4383448" y="1528045"/>
            <a:ext cx="377103" cy="3429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35CD9108-E15C-D80D-6820-E111D74DC403}"/>
              </a:ext>
            </a:extLst>
          </p:cNvPr>
          <p:cNvSpPr/>
          <p:nvPr/>
        </p:nvSpPr>
        <p:spPr>
          <a:xfrm>
            <a:off x="5099554" y="1528045"/>
            <a:ext cx="377103" cy="34290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DAC57E39-00EC-0F62-8E1A-E66CA2475132}"/>
              </a:ext>
            </a:extLst>
          </p:cNvPr>
          <p:cNvSpPr/>
          <p:nvPr/>
        </p:nvSpPr>
        <p:spPr>
          <a:xfrm>
            <a:off x="5815660" y="1528045"/>
            <a:ext cx="377103" cy="3429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43A13685-B4AD-1977-1622-0B032AD175DC}"/>
              </a:ext>
            </a:extLst>
          </p:cNvPr>
          <p:cNvSpPr/>
          <p:nvPr/>
        </p:nvSpPr>
        <p:spPr>
          <a:xfrm>
            <a:off x="6531766" y="1528045"/>
            <a:ext cx="377103" cy="34290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Cylinder 11">
            <a:extLst>
              <a:ext uri="{FF2B5EF4-FFF2-40B4-BE49-F238E27FC236}">
                <a16:creationId xmlns:a16="http://schemas.microsoft.com/office/drawing/2014/main" id="{85F2170A-A030-8031-4CDA-EB1C2064B3CC}"/>
              </a:ext>
            </a:extLst>
          </p:cNvPr>
          <p:cNvSpPr/>
          <p:nvPr/>
        </p:nvSpPr>
        <p:spPr>
          <a:xfrm>
            <a:off x="5099554" y="2105583"/>
            <a:ext cx="364661" cy="247339"/>
          </a:xfrm>
          <a:prstGeom prst="can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ylinder 12">
            <a:extLst>
              <a:ext uri="{FF2B5EF4-FFF2-40B4-BE49-F238E27FC236}">
                <a16:creationId xmlns:a16="http://schemas.microsoft.com/office/drawing/2014/main" id="{A0037067-B359-85B2-9BDD-13A2333480D9}"/>
              </a:ext>
            </a:extLst>
          </p:cNvPr>
          <p:cNvSpPr/>
          <p:nvPr/>
        </p:nvSpPr>
        <p:spPr>
          <a:xfrm>
            <a:off x="6659906" y="2071650"/>
            <a:ext cx="364661" cy="247339"/>
          </a:xfrm>
          <a:prstGeom prst="can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BCB79C3-7A03-D0B3-797C-CE9A480668AE}"/>
              </a:ext>
            </a:extLst>
          </p:cNvPr>
          <p:cNvSpPr/>
          <p:nvPr/>
        </p:nvSpPr>
        <p:spPr>
          <a:xfrm>
            <a:off x="7683005" y="1460178"/>
            <a:ext cx="944880" cy="353382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781BB2F6-B4EC-EB42-E37D-7235C50C74FC}"/>
              </a:ext>
            </a:extLst>
          </p:cNvPr>
          <p:cNvSpPr/>
          <p:nvPr/>
        </p:nvSpPr>
        <p:spPr>
          <a:xfrm>
            <a:off x="4760551" y="1630680"/>
            <a:ext cx="339003" cy="18288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A8C6FBFB-B44B-4F42-1264-CDF84748397D}"/>
              </a:ext>
            </a:extLst>
          </p:cNvPr>
          <p:cNvSpPr/>
          <p:nvPr/>
        </p:nvSpPr>
        <p:spPr>
          <a:xfrm>
            <a:off x="5476657" y="1630680"/>
            <a:ext cx="339003" cy="18288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3FE8703D-FCEE-D814-3577-AA1455B659E4}"/>
              </a:ext>
            </a:extLst>
          </p:cNvPr>
          <p:cNvSpPr/>
          <p:nvPr/>
        </p:nvSpPr>
        <p:spPr>
          <a:xfrm>
            <a:off x="6192763" y="1630680"/>
            <a:ext cx="339003" cy="182880"/>
          </a:xfrm>
          <a:prstGeom prst="rightArrow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0323FCF0-FBCC-5118-F269-690625050770}"/>
              </a:ext>
            </a:extLst>
          </p:cNvPr>
          <p:cNvSpPr/>
          <p:nvPr/>
        </p:nvSpPr>
        <p:spPr>
          <a:xfrm rot="5400000">
            <a:off x="6615210" y="1900607"/>
            <a:ext cx="339003" cy="54088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A71671B-676C-DBD8-604C-CD93A3F9E6AD}"/>
              </a:ext>
            </a:extLst>
          </p:cNvPr>
          <p:cNvCxnSpPr>
            <a:stCxn id="11" idx="3"/>
            <a:endCxn id="14" idx="2"/>
          </p:cNvCxnSpPr>
          <p:nvPr/>
        </p:nvCxnSpPr>
        <p:spPr>
          <a:xfrm flipV="1">
            <a:off x="6908869" y="1636869"/>
            <a:ext cx="774136" cy="6262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2" name="Arrow: Down 21">
            <a:extLst>
              <a:ext uri="{FF2B5EF4-FFF2-40B4-BE49-F238E27FC236}">
                <a16:creationId xmlns:a16="http://schemas.microsoft.com/office/drawing/2014/main" id="{08DC8911-EF8B-F2E6-02E7-AA88FFF541E7}"/>
              </a:ext>
            </a:extLst>
          </p:cNvPr>
          <p:cNvSpPr/>
          <p:nvPr/>
        </p:nvSpPr>
        <p:spPr>
          <a:xfrm>
            <a:off x="4572000" y="1870945"/>
            <a:ext cx="45719" cy="700805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2B81C214-4AC9-5966-523E-CE103F3E0AC3}"/>
              </a:ext>
            </a:extLst>
          </p:cNvPr>
          <p:cNvSpPr/>
          <p:nvPr/>
        </p:nvSpPr>
        <p:spPr>
          <a:xfrm>
            <a:off x="5935712" y="1874057"/>
            <a:ext cx="45719" cy="700805"/>
          </a:xfrm>
          <a:prstGeom prst="downArrow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E44DA02-B58E-3B3A-DE44-767AFA0DE4EA}"/>
              </a:ext>
            </a:extLst>
          </p:cNvPr>
          <p:cNvSpPr/>
          <p:nvPr/>
        </p:nvSpPr>
        <p:spPr>
          <a:xfrm>
            <a:off x="4747259" y="2307782"/>
            <a:ext cx="122465" cy="267778"/>
          </a:xfrm>
          <a:custGeom>
            <a:avLst/>
            <a:gdLst>
              <a:gd name="connsiteX0" fmla="*/ 0 w 76200"/>
              <a:gd name="connsiteY0" fmla="*/ 267778 h 267778"/>
              <a:gd name="connsiteX1" fmla="*/ 38100 w 76200"/>
              <a:gd name="connsiteY1" fmla="*/ 1078 h 267778"/>
              <a:gd name="connsiteX2" fmla="*/ 76200 w 76200"/>
              <a:gd name="connsiteY2" fmla="*/ 191578 h 26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" h="267778">
                <a:moveTo>
                  <a:pt x="0" y="267778"/>
                </a:moveTo>
                <a:cubicBezTo>
                  <a:pt x="12700" y="140778"/>
                  <a:pt x="25400" y="13778"/>
                  <a:pt x="38100" y="1078"/>
                </a:cubicBezTo>
                <a:cubicBezTo>
                  <a:pt x="50800" y="-11622"/>
                  <a:pt x="63500" y="89978"/>
                  <a:pt x="76200" y="19157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1E7E7BAB-A7F4-89AC-AA26-CD7C483B0C42}"/>
              </a:ext>
            </a:extLst>
          </p:cNvPr>
          <p:cNvSpPr/>
          <p:nvPr/>
        </p:nvSpPr>
        <p:spPr>
          <a:xfrm>
            <a:off x="5257288" y="2268164"/>
            <a:ext cx="91648" cy="311491"/>
          </a:xfrm>
          <a:custGeom>
            <a:avLst/>
            <a:gdLst>
              <a:gd name="connsiteX0" fmla="*/ 0 w 76200"/>
              <a:gd name="connsiteY0" fmla="*/ 267778 h 267778"/>
              <a:gd name="connsiteX1" fmla="*/ 38100 w 76200"/>
              <a:gd name="connsiteY1" fmla="*/ 1078 h 267778"/>
              <a:gd name="connsiteX2" fmla="*/ 76200 w 76200"/>
              <a:gd name="connsiteY2" fmla="*/ 191578 h 2677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" h="267778">
                <a:moveTo>
                  <a:pt x="0" y="267778"/>
                </a:moveTo>
                <a:cubicBezTo>
                  <a:pt x="12700" y="140778"/>
                  <a:pt x="25400" y="13778"/>
                  <a:pt x="38100" y="1078"/>
                </a:cubicBezTo>
                <a:cubicBezTo>
                  <a:pt x="50800" y="-11622"/>
                  <a:pt x="63500" y="89978"/>
                  <a:pt x="76200" y="191578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6" name="Content Placeholder 35" descr="Alarm clock with solid fill">
            <a:extLst>
              <a:ext uri="{FF2B5EF4-FFF2-40B4-BE49-F238E27FC236}">
                <a16:creationId xmlns:a16="http://schemas.microsoft.com/office/drawing/2014/main" id="{EEDCD73E-21D5-C897-469F-99FB1236B4D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29403" y="2541897"/>
            <a:ext cx="240321" cy="240321"/>
          </a:xfrm>
        </p:spPr>
      </p:pic>
      <p:pic>
        <p:nvPicPr>
          <p:cNvPr id="37" name="Content Placeholder 35" descr="Alarm clock with solid fill">
            <a:extLst>
              <a:ext uri="{FF2B5EF4-FFF2-40B4-BE49-F238E27FC236}">
                <a16:creationId xmlns:a16="http://schemas.microsoft.com/office/drawing/2014/main" id="{E13AF3A9-F02B-44A8-C26C-27AD845C6E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4421" y="2541897"/>
            <a:ext cx="240321" cy="240321"/>
          </a:xfrm>
          <a:prstGeom prst="rect">
            <a:avLst/>
          </a:prstGeom>
        </p:spPr>
      </p:pic>
      <p:sp>
        <p:nvSpPr>
          <p:cNvPr id="19" name="Arrow: Right 18">
            <a:extLst>
              <a:ext uri="{FF2B5EF4-FFF2-40B4-BE49-F238E27FC236}">
                <a16:creationId xmlns:a16="http://schemas.microsoft.com/office/drawing/2014/main" id="{4E2556C4-EA8C-B4E2-31D8-30BF29EA263E}"/>
              </a:ext>
            </a:extLst>
          </p:cNvPr>
          <p:cNvSpPr/>
          <p:nvPr/>
        </p:nvSpPr>
        <p:spPr>
          <a:xfrm rot="5400000">
            <a:off x="5152388" y="1909038"/>
            <a:ext cx="339003" cy="54090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FA95DF25-0A5F-7429-175E-438F421C1883}"/>
              </a:ext>
            </a:extLst>
          </p:cNvPr>
          <p:cNvSpPr/>
          <p:nvPr/>
        </p:nvSpPr>
        <p:spPr>
          <a:xfrm>
            <a:off x="6446520" y="1759683"/>
            <a:ext cx="136446" cy="815877"/>
          </a:xfrm>
          <a:custGeom>
            <a:avLst/>
            <a:gdLst>
              <a:gd name="connsiteX0" fmla="*/ 0 w 136446"/>
              <a:gd name="connsiteY0" fmla="*/ 815877 h 815877"/>
              <a:gd name="connsiteX1" fmla="*/ 121920 w 136446"/>
              <a:gd name="connsiteY1" fmla="*/ 537 h 815877"/>
              <a:gd name="connsiteX2" fmla="*/ 129540 w 136446"/>
              <a:gd name="connsiteY2" fmla="*/ 716817 h 815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446" h="815877">
                <a:moveTo>
                  <a:pt x="0" y="815877"/>
                </a:moveTo>
                <a:cubicBezTo>
                  <a:pt x="50165" y="416462"/>
                  <a:pt x="100330" y="17047"/>
                  <a:pt x="121920" y="537"/>
                </a:cubicBezTo>
                <a:cubicBezTo>
                  <a:pt x="143510" y="-15973"/>
                  <a:pt x="136525" y="350422"/>
                  <a:pt x="129540" y="716817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Content Placeholder 35" descr="Alarm clock with solid fill">
            <a:extLst>
              <a:ext uri="{FF2B5EF4-FFF2-40B4-BE49-F238E27FC236}">
                <a16:creationId xmlns:a16="http://schemas.microsoft.com/office/drawing/2014/main" id="{4C863D3E-C9AD-C8B8-9DE0-BA53E71732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06194" y="2541897"/>
            <a:ext cx="240321" cy="240321"/>
          </a:xfrm>
          <a:prstGeom prst="rect">
            <a:avLst/>
          </a:prstGeom>
        </p:spPr>
      </p:pic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8D6CF614-A021-7000-7C26-9A799A3CD417}"/>
              </a:ext>
            </a:extLst>
          </p:cNvPr>
          <p:cNvSpPr txBox="1">
            <a:spLocks/>
          </p:cNvSpPr>
          <p:nvPr/>
        </p:nvSpPr>
        <p:spPr>
          <a:xfrm>
            <a:off x="720003" y="867420"/>
            <a:ext cx="8142057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Timestamped measurements</a:t>
            </a:r>
            <a:br>
              <a:rPr lang="en-US" dirty="0"/>
            </a:br>
            <a:endParaRPr lang="en-US" dirty="0"/>
          </a:p>
          <a:p>
            <a:r>
              <a:rPr lang="en-US" dirty="0"/>
              <a:t>Sometimes pushed, often</a:t>
            </a:r>
            <a:br>
              <a:rPr lang="en-US" dirty="0"/>
            </a:br>
            <a:r>
              <a:rPr lang="en-US" dirty="0"/>
              <a:t>polled/scraped</a:t>
            </a:r>
          </a:p>
          <a:p>
            <a:endParaRPr lang="en-US" dirty="0"/>
          </a:p>
        </p:txBody>
      </p:sp>
      <p:pic>
        <p:nvPicPr>
          <p:cNvPr id="22530" name="Picture 2" descr="Real time metrics using Prometheus &amp; Grafana | redByte blog">
            <a:extLst>
              <a:ext uri="{FF2B5EF4-FFF2-40B4-BE49-F238E27FC236}">
                <a16:creationId xmlns:a16="http://schemas.microsoft.com/office/drawing/2014/main" id="{092417FE-E0F6-B3BF-44BB-B7313617C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261" y="2890224"/>
            <a:ext cx="1942671" cy="15622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337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2" fill="hold" nodeType="after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20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2000" fill="hold"/>
                                        <p:tgtEl>
                                          <p:spTgt spid="225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uiExpand="1" build="p"/>
    </p:bldLst>
  </p:timing>
</p:sld>
</file>

<file path=ppt/slides/slide4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6">
                <a:lumMod val="67000"/>
              </a:schemeClr>
            </a:gs>
            <a:gs pos="48000">
              <a:schemeClr val="accent6">
                <a:lumMod val="97000"/>
                <a:lumOff val="3000"/>
              </a:schemeClr>
            </a:gs>
            <a:gs pos="100000">
              <a:schemeClr val="accent6">
                <a:lumMod val="60000"/>
                <a:lumOff val="40000"/>
              </a:schemeClr>
            </a:gs>
          </a:gsLst>
          <a:lin ang="162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A24277-1A96-4985-A70B-657D10762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D429C-50F7-4864-967B-171525AC2238}"/>
              </a:ext>
            </a:extLst>
          </p:cNvPr>
          <p:cNvSpPr txBox="1"/>
          <p:nvPr/>
        </p:nvSpPr>
        <p:spPr>
          <a:xfrm>
            <a:off x="314360" y="438906"/>
            <a:ext cx="8188139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7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1202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D4914A-9A0B-4030-94F8-B49C0CA04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Integration Operations - Moderne IT-Integrationen – 30 november 2022</a:t>
            </a:r>
            <a:endParaRPr kumimoji="0" lang="en-NL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44BAA9-BB3F-484C-9098-0F055D507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590972-BD5A-4E8E-8655-ACB12844DF5C}" type="slidenum">
              <a:rPr kumimoji="0" lang="en-NL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NL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94156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CNCF Branding | OpenTelemetry">
            <a:extLst>
              <a:ext uri="{FF2B5EF4-FFF2-40B4-BE49-F238E27FC236}">
                <a16:creationId xmlns:a16="http://schemas.microsoft.com/office/drawing/2014/main" id="{115F0CC2-535E-7AD4-83DD-10DC2B01B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1451" y="2269302"/>
            <a:ext cx="4420595" cy="2586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48EEE838-6B0B-C2B2-B25C-6482790D3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OpenTelemetry</a:t>
            </a: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48D4997-2AF3-3283-9173-7DD5D8FCAF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Cross industry standard for collection of Telemetry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Virtually all tools for monitoring, analyzing, visualizing</a:t>
            </a:r>
            <a:br>
              <a:rPr lang="en-US" dirty="0"/>
            </a:br>
            <a:r>
              <a:rPr lang="en-US" dirty="0"/>
              <a:t>telemetry support </a:t>
            </a:r>
            <a:r>
              <a:rPr lang="en-US" dirty="0" err="1"/>
              <a:t>OpenTelemetry</a:t>
            </a:r>
            <a:r>
              <a:rPr lang="en-US" dirty="0"/>
              <a:t> as source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579043-B627-DEEC-6802-83D8D28D8B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12D35D-A9A8-DF1F-00D8-FCB081210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430095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D80DA-90A2-C352-3480-07EEFFD07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Events – telemetry context for analyzing and predicting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66344-7A4E-4BD9-F1B6-1A8F26AA6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924000" cy="3401999"/>
          </a:xfrm>
        </p:spPr>
        <p:txBody>
          <a:bodyPr anchor="t">
            <a:normAutofit fontScale="92500" lnSpcReduction="10000"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200" dirty="0"/>
              <a:t>Black Friday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200" dirty="0"/>
              <a:t>Horizontal Scale Out (double capacity for Service X)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200" dirty="0"/>
              <a:t>Rollout/activation of new version of Service Y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200" dirty="0"/>
              <a:t>Start of batch job Z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200" dirty="0"/>
              <a:t>Snowstorm in the Köln area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200" dirty="0"/>
              <a:t>Upgrade of Library P 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200" dirty="0"/>
              <a:t>New certificate for Component Q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200" dirty="0"/>
              <a:t>Purged 2 TB of data from Time Series Database R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200" dirty="0"/>
              <a:t>Outage in Azure Data Center (Frankfurt region)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200" dirty="0"/>
              <a:t>Dortmund .. Bayern … Borussia .. </a:t>
            </a:r>
            <a:r>
              <a:rPr lang="en-US" sz="1200" dirty="0" err="1"/>
              <a:t>nein</a:t>
            </a:r>
            <a:r>
              <a:rPr lang="en-US" sz="1200" dirty="0"/>
              <a:t>, München meister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200" dirty="0"/>
              <a:t>New engineer joined the DevOps team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200" dirty="0"/>
              <a:t>Recovery test on database C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200" dirty="0"/>
              <a:t>Ticket logged regarding poor performance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200" dirty="0"/>
              <a:t>Expiry of Certificate K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1BA227-4E62-5C6A-24CC-C3F798620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AE8EC73-87BF-1A15-740C-7660945FD5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45</a:t>
            </a:fld>
            <a:endParaRPr lang="nl-NL"/>
          </a:p>
        </p:txBody>
      </p:sp>
      <p:pic>
        <p:nvPicPr>
          <p:cNvPr id="21506" name="Picture 2" descr="3 Mistakes That Can Prevent Your Events From Taking Off on Social Media and  Beyond">
            <a:extLst>
              <a:ext uri="{FF2B5EF4-FFF2-40B4-BE49-F238E27FC236}">
                <a16:creationId xmlns:a16="http://schemas.microsoft.com/office/drawing/2014/main" id="{B64A41B5-1E32-A185-190F-B12642084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1299376"/>
            <a:ext cx="4500000" cy="253125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5957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0FCC35-42B3-D7F3-FC02-976A586A3D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225161-CADE-F636-E5FC-5818390E8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Dynamic analysis at runtime</a:t>
            </a:r>
          </a:p>
          <a:p>
            <a:r>
              <a:rPr lang="en-US" dirty="0"/>
              <a:t>Periodic system snapshots (sampling)</a:t>
            </a:r>
          </a:p>
          <a:p>
            <a:r>
              <a:rPr lang="en-US" dirty="0"/>
              <a:t>Metrics</a:t>
            </a:r>
          </a:p>
          <a:p>
            <a:pPr lvl="1"/>
            <a:r>
              <a:rPr lang="en-US" dirty="0"/>
              <a:t>CPU &amp; Memory usage </a:t>
            </a:r>
            <a:br>
              <a:rPr lang="en-US" dirty="0"/>
            </a:br>
            <a:r>
              <a:rPr lang="en-US" dirty="0"/>
              <a:t>per process &amp; child process | thread</a:t>
            </a:r>
          </a:p>
          <a:p>
            <a:pPr lvl="1"/>
            <a:r>
              <a:rPr lang="en-US" dirty="0"/>
              <a:t>Application Call tree</a:t>
            </a:r>
          </a:p>
          <a:p>
            <a:pPr lvl="1"/>
            <a:r>
              <a:rPr lang="en-US" dirty="0"/>
              <a:t>Duration &amp; frequency of function calls</a:t>
            </a:r>
          </a:p>
          <a:p>
            <a:pPr lvl="1"/>
            <a:endParaRPr lang="en-US" dirty="0"/>
          </a:p>
          <a:p>
            <a:r>
              <a:rPr lang="en-US" dirty="0"/>
              <a:t>Detailed bottleneck analysis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7399F3-C77D-FA6B-2A97-633D441C21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A48148-574A-00C4-B08B-FF654A6790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46</a:t>
            </a:fld>
            <a:endParaRPr lang="nl-NL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3F302848-4F1A-299C-3AA7-D484C2BD930F}"/>
              </a:ext>
            </a:extLst>
          </p:cNvPr>
          <p:cNvPicPr>
            <a:picLocks noGrp="1" noChangeAspect="1" noChangeArrowheads="1"/>
          </p:cNvPicPr>
          <p:nvPr>
            <p:ph type="pic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86" r="14586"/>
          <a:stretch>
            <a:fillRect/>
          </a:stretch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8665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510F2A-0698-24C5-C3D2-D20F8DADED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Collect, Correlate, Interpret, Alert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991620-0755-B7FB-30F8-37C9676B7F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Create the overall picture</a:t>
            </a:r>
            <a:br>
              <a:rPr lang="en-US" dirty="0"/>
            </a:br>
            <a:endParaRPr lang="en-US" dirty="0"/>
          </a:p>
          <a:p>
            <a:r>
              <a:rPr lang="en-US" dirty="0"/>
              <a:t>Detect </a:t>
            </a:r>
          </a:p>
          <a:p>
            <a:pPr marL="180000" lvl="1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/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Find what’s </a:t>
            </a:r>
            <a:r>
              <a:rPr lang="en-US" dirty="0" err="1">
                <a:solidFill>
                  <a:schemeClr val="accent5">
                    <a:lumMod val="75000"/>
                  </a:schemeClr>
                </a:solidFill>
              </a:rPr>
              <a:t>mssng</a:t>
            </a:r>
            <a:r>
              <a:rPr lang="en-US" dirty="0"/>
              <a:t> – </a:t>
            </a:r>
            <a:r>
              <a:rPr lang="en-US" i="1" dirty="0"/>
              <a:t>unexpected </a:t>
            </a:r>
            <a:r>
              <a:rPr lang="en-US" i="1" dirty="0" err="1"/>
              <a:t>unevents</a:t>
            </a:r>
            <a:endParaRPr lang="en-US" i="1" dirty="0"/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  <a:p>
            <a:r>
              <a:rPr lang="en-US" dirty="0"/>
              <a:t>Automate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A6EBC4-9B27-5D46-653A-628EB5A83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1CA0AF-8342-CD53-03DA-4851A566A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47</a:t>
            </a:fld>
            <a:endParaRPr lang="nl-NL"/>
          </a:p>
        </p:txBody>
      </p:sp>
      <p:pic>
        <p:nvPicPr>
          <p:cNvPr id="14338" name="Picture 2" descr="Plan d'amélioration continue : notre dossier complet pour réussir |  Humanperf">
            <a:extLst>
              <a:ext uri="{FF2B5EF4-FFF2-40B4-BE49-F238E27FC236}">
                <a16:creationId xmlns:a16="http://schemas.microsoft.com/office/drawing/2014/main" id="{E84F8819-E44F-2C45-43DE-73336F255F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766" y="179940"/>
            <a:ext cx="2225673" cy="122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Up 5">
            <a:extLst>
              <a:ext uri="{FF2B5EF4-FFF2-40B4-BE49-F238E27FC236}">
                <a16:creationId xmlns:a16="http://schemas.microsoft.com/office/drawing/2014/main" id="{A0D4982D-4084-770B-6AD0-F005F7B5A64D}"/>
              </a:ext>
            </a:extLst>
          </p:cNvPr>
          <p:cNvSpPr/>
          <p:nvPr/>
        </p:nvSpPr>
        <p:spPr>
          <a:xfrm>
            <a:off x="7396052" y="904050"/>
            <a:ext cx="386939" cy="351780"/>
          </a:xfrm>
          <a:prstGeom prst="upArrow">
            <a:avLst/>
          </a:prstGeom>
          <a:solidFill>
            <a:srgbClr val="FDA101"/>
          </a:solidFill>
          <a:ln>
            <a:solidFill>
              <a:srgbClr val="FB9F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342" name="Picture 6" descr="Create a stunning photo mosaic portrait in Photoshop">
            <a:extLst>
              <a:ext uri="{FF2B5EF4-FFF2-40B4-BE49-F238E27FC236}">
                <a16:creationId xmlns:a16="http://schemas.microsoft.com/office/drawing/2014/main" id="{E67E922F-06AE-F937-D699-92EAE9F57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4757" y="3249321"/>
            <a:ext cx="2415162" cy="135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Create a stunning photo mosaic portrait in Photoshop">
            <a:extLst>
              <a:ext uri="{FF2B5EF4-FFF2-40B4-BE49-F238E27FC236}">
                <a16:creationId xmlns:a16="http://schemas.microsoft.com/office/drawing/2014/main" id="{78C7A7B8-2ABB-A8CC-D39D-301436BEB3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60" t="35648" r="41564" b="29580"/>
          <a:stretch/>
        </p:blipFill>
        <p:spPr bwMode="auto">
          <a:xfrm>
            <a:off x="6635339" y="1602563"/>
            <a:ext cx="2316480" cy="14486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6F6441C-6C7E-4CC7-E82D-7E847273089A}"/>
              </a:ext>
            </a:extLst>
          </p:cNvPr>
          <p:cNvSpPr/>
          <p:nvPr/>
        </p:nvSpPr>
        <p:spPr>
          <a:xfrm>
            <a:off x="7216140" y="3810000"/>
            <a:ext cx="763792" cy="374640"/>
          </a:xfrm>
          <a:prstGeom prst="rect">
            <a:avLst/>
          </a:prstGeom>
          <a:solidFill>
            <a:schemeClr val="bg1">
              <a:lumMod val="50000"/>
              <a:alpha val="61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F5C8817-C6F6-2CD9-3195-35E95312A690}"/>
              </a:ext>
            </a:extLst>
          </p:cNvPr>
          <p:cNvCxnSpPr/>
          <p:nvPr/>
        </p:nvCxnSpPr>
        <p:spPr>
          <a:xfrm>
            <a:off x="6635339" y="3051246"/>
            <a:ext cx="580801" cy="758754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15D1F2D9-7CB0-F588-9D05-801D1EE7F656}"/>
              </a:ext>
            </a:extLst>
          </p:cNvPr>
          <p:cNvCxnSpPr/>
          <p:nvPr/>
        </p:nvCxnSpPr>
        <p:spPr>
          <a:xfrm flipH="1">
            <a:off x="7979932" y="3051246"/>
            <a:ext cx="971887" cy="75606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61609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25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F527BE-D967-5F10-8806-E001913712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399" y="288000"/>
            <a:ext cx="5667599" cy="504000"/>
          </a:xfrm>
        </p:spPr>
        <p:txBody>
          <a:bodyPr/>
          <a:lstStyle/>
          <a:p>
            <a:r>
              <a:rPr lang="en-US" dirty="0"/>
              <a:t>Ops </a:t>
            </a:r>
            <a:r>
              <a:rPr lang="en-US" dirty="0" err="1"/>
              <a:t>Obs</a:t>
            </a:r>
            <a:r>
              <a:rPr lang="en-US" dirty="0"/>
              <a:t> is a veritable BI challenge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BE9EE7-FAA3-C188-6BD4-9269093FA2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A1323-0E68-545A-B181-0C32E935F4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48</a:t>
            </a:fld>
            <a:endParaRPr lang="nl-NL"/>
          </a:p>
        </p:txBody>
      </p:sp>
      <p:pic>
        <p:nvPicPr>
          <p:cNvPr id="24578" name="Picture 2" descr="Know about Telemetry Communications and their uses in Different ...">
            <a:extLst>
              <a:ext uri="{FF2B5EF4-FFF2-40B4-BE49-F238E27FC236}">
                <a16:creationId xmlns:a16="http://schemas.microsoft.com/office/drawing/2014/main" id="{282E8D92-A279-5446-4152-DD8D1B8465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6723" y="3557640"/>
            <a:ext cx="1749166" cy="1249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3 Great Ways to Improve Data Flow in the Workplace | Blogs Now">
            <a:extLst>
              <a:ext uri="{FF2B5EF4-FFF2-40B4-BE49-F238E27FC236}">
                <a16:creationId xmlns:a16="http://schemas.microsoft.com/office/drawing/2014/main" id="{E80D4999-3027-C540-847F-6AFF7FD7C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845843">
            <a:off x="2214629" y="1702443"/>
            <a:ext cx="2609533" cy="1738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2" name="Picture 6" descr="Why Companies Are Jumping Into Data Lakes - Interconnections - The ...">
            <a:extLst>
              <a:ext uri="{FF2B5EF4-FFF2-40B4-BE49-F238E27FC236}">
                <a16:creationId xmlns:a16="http://schemas.microsoft.com/office/drawing/2014/main" id="{08B1624E-1750-6341-6188-861E544DD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0475" y="1725930"/>
            <a:ext cx="2451834" cy="16916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380D59-1301-00B6-3ACA-C5EF1F4485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0563" y="2148780"/>
            <a:ext cx="1342737" cy="1087260"/>
          </a:xfrm>
          <a:prstGeom prst="rect">
            <a:avLst/>
          </a:prstGeom>
        </p:spPr>
      </p:pic>
      <p:pic>
        <p:nvPicPr>
          <p:cNvPr id="24584" name="Picture 8" descr="A Simple Definition Of Robotic Process Automation - RPA">
            <a:extLst>
              <a:ext uri="{FF2B5EF4-FFF2-40B4-BE49-F238E27FC236}">
                <a16:creationId xmlns:a16="http://schemas.microsoft.com/office/drawing/2014/main" id="{70147699-5376-D52F-5911-B98330A0AB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140784" y="792000"/>
            <a:ext cx="1720074" cy="9976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be 7">
            <a:extLst>
              <a:ext uri="{FF2B5EF4-FFF2-40B4-BE49-F238E27FC236}">
                <a16:creationId xmlns:a16="http://schemas.microsoft.com/office/drawing/2014/main" id="{44727B33-FF90-6F51-3370-BAC7C76B3DA1}"/>
              </a:ext>
            </a:extLst>
          </p:cNvPr>
          <p:cNvSpPr/>
          <p:nvPr/>
        </p:nvSpPr>
        <p:spPr>
          <a:xfrm>
            <a:off x="495557" y="2845492"/>
            <a:ext cx="1783080" cy="682957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platform</a:t>
            </a:r>
          </a:p>
        </p:txBody>
      </p:sp>
      <p:sp>
        <p:nvSpPr>
          <p:cNvPr id="9" name="Cube 8">
            <a:extLst>
              <a:ext uri="{FF2B5EF4-FFF2-40B4-BE49-F238E27FC236}">
                <a16:creationId xmlns:a16="http://schemas.microsoft.com/office/drawing/2014/main" id="{1AA026C5-2B30-2C5E-FDCB-2FA81F7F505A}"/>
              </a:ext>
            </a:extLst>
          </p:cNvPr>
          <p:cNvSpPr/>
          <p:nvPr/>
        </p:nvSpPr>
        <p:spPr>
          <a:xfrm>
            <a:off x="638998" y="4009506"/>
            <a:ext cx="2110138" cy="598334"/>
          </a:xfrm>
          <a:prstGeom prst="cub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infra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7AEED75-6013-BE53-3F5F-FF8A79008E99}"/>
              </a:ext>
            </a:extLst>
          </p:cNvPr>
          <p:cNvSpPr/>
          <p:nvPr/>
        </p:nvSpPr>
        <p:spPr>
          <a:xfrm>
            <a:off x="434340" y="2040420"/>
            <a:ext cx="914400" cy="38274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Integration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34DE0BFE-75D3-7C48-52A5-B4A55D9700E4}"/>
              </a:ext>
            </a:extLst>
          </p:cNvPr>
          <p:cNvSpPr/>
          <p:nvPr/>
        </p:nvSpPr>
        <p:spPr>
          <a:xfrm>
            <a:off x="1097280" y="1484996"/>
            <a:ext cx="807720" cy="382740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WebApp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D2E6F510-95C2-DCEF-0EA7-FCA04E64E605}"/>
              </a:ext>
            </a:extLst>
          </p:cNvPr>
          <p:cNvSpPr/>
          <p:nvPr/>
        </p:nvSpPr>
        <p:spPr>
          <a:xfrm>
            <a:off x="1294533" y="1778258"/>
            <a:ext cx="807720" cy="382740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Function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C4922BB-7125-5D90-9CB6-1D3D6A1A07B3}"/>
              </a:ext>
            </a:extLst>
          </p:cNvPr>
          <p:cNvSpPr/>
          <p:nvPr/>
        </p:nvSpPr>
        <p:spPr>
          <a:xfrm>
            <a:off x="944880" y="2381054"/>
            <a:ext cx="807720" cy="382740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Job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F10E6D81-16AF-4D0B-7613-21530C0BF630}"/>
              </a:ext>
            </a:extLst>
          </p:cNvPr>
          <p:cNvSpPr/>
          <p:nvPr/>
        </p:nvSpPr>
        <p:spPr>
          <a:xfrm>
            <a:off x="1717649" y="1160952"/>
            <a:ext cx="807720" cy="382740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API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7EC187E-314E-2949-B525-5C14189C9211}"/>
              </a:ext>
            </a:extLst>
          </p:cNvPr>
          <p:cNvSpPr/>
          <p:nvPr/>
        </p:nvSpPr>
        <p:spPr>
          <a:xfrm>
            <a:off x="579619" y="1246254"/>
            <a:ext cx="807720" cy="38274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2">
                    <a:lumMod val="75000"/>
                  </a:schemeClr>
                </a:solidFill>
              </a:rPr>
              <a:t>Service</a:t>
            </a:r>
          </a:p>
        </p:txBody>
      </p:sp>
      <p:sp>
        <p:nvSpPr>
          <p:cNvPr id="19" name="Arrow: Up 18">
            <a:extLst>
              <a:ext uri="{FF2B5EF4-FFF2-40B4-BE49-F238E27FC236}">
                <a16:creationId xmlns:a16="http://schemas.microsoft.com/office/drawing/2014/main" id="{0679B2DE-AB4E-CDA8-5322-CCD9AA26BE79}"/>
              </a:ext>
            </a:extLst>
          </p:cNvPr>
          <p:cNvSpPr/>
          <p:nvPr/>
        </p:nvSpPr>
        <p:spPr>
          <a:xfrm rot="7757566">
            <a:off x="2121509" y="1752038"/>
            <a:ext cx="807720" cy="1221090"/>
          </a:xfrm>
          <a:prstGeom prst="up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Arrow: Up 19">
            <a:extLst>
              <a:ext uri="{FF2B5EF4-FFF2-40B4-BE49-F238E27FC236}">
                <a16:creationId xmlns:a16="http://schemas.microsoft.com/office/drawing/2014/main" id="{4399F31E-8E86-41FD-771E-B993963440F6}"/>
              </a:ext>
            </a:extLst>
          </p:cNvPr>
          <p:cNvSpPr/>
          <p:nvPr/>
        </p:nvSpPr>
        <p:spPr>
          <a:xfrm rot="5400000">
            <a:off x="1967664" y="3101040"/>
            <a:ext cx="807720" cy="406945"/>
          </a:xfrm>
          <a:prstGeom prst="up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1" name="Arrow: Up 20">
            <a:extLst>
              <a:ext uri="{FF2B5EF4-FFF2-40B4-BE49-F238E27FC236}">
                <a16:creationId xmlns:a16="http://schemas.microsoft.com/office/drawing/2014/main" id="{7E0032A6-C415-A759-7515-34DBD8D19D5E}"/>
              </a:ext>
            </a:extLst>
          </p:cNvPr>
          <p:cNvSpPr/>
          <p:nvPr/>
        </p:nvSpPr>
        <p:spPr>
          <a:xfrm rot="563524">
            <a:off x="2082337" y="3773776"/>
            <a:ext cx="807720" cy="406945"/>
          </a:xfrm>
          <a:prstGeom prst="upArrow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Cube 21">
            <a:extLst>
              <a:ext uri="{FF2B5EF4-FFF2-40B4-BE49-F238E27FC236}">
                <a16:creationId xmlns:a16="http://schemas.microsoft.com/office/drawing/2014/main" id="{CC3ACE31-6BF6-8D50-F380-04AAD21D0CA6}"/>
              </a:ext>
            </a:extLst>
          </p:cNvPr>
          <p:cNvSpPr/>
          <p:nvPr/>
        </p:nvSpPr>
        <p:spPr>
          <a:xfrm>
            <a:off x="838200" y="4308673"/>
            <a:ext cx="201839" cy="164267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Cube 22">
            <a:extLst>
              <a:ext uri="{FF2B5EF4-FFF2-40B4-BE49-F238E27FC236}">
                <a16:creationId xmlns:a16="http://schemas.microsoft.com/office/drawing/2014/main" id="{A0FDA70C-2E92-FA6A-AD4E-CAAC90334B04}"/>
              </a:ext>
            </a:extLst>
          </p:cNvPr>
          <p:cNvSpPr/>
          <p:nvPr/>
        </p:nvSpPr>
        <p:spPr>
          <a:xfrm>
            <a:off x="1133181" y="4208805"/>
            <a:ext cx="201839" cy="164267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Cube 23">
            <a:extLst>
              <a:ext uri="{FF2B5EF4-FFF2-40B4-BE49-F238E27FC236}">
                <a16:creationId xmlns:a16="http://schemas.microsoft.com/office/drawing/2014/main" id="{03ED0DBB-7858-D401-B457-32DA559BD35B}"/>
              </a:ext>
            </a:extLst>
          </p:cNvPr>
          <p:cNvSpPr/>
          <p:nvPr/>
        </p:nvSpPr>
        <p:spPr>
          <a:xfrm>
            <a:off x="1957333" y="4287731"/>
            <a:ext cx="201839" cy="164267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Cube 24">
            <a:extLst>
              <a:ext uri="{FF2B5EF4-FFF2-40B4-BE49-F238E27FC236}">
                <a16:creationId xmlns:a16="http://schemas.microsoft.com/office/drawing/2014/main" id="{FCF6670F-FB3C-8EF0-0038-044C221B431E}"/>
              </a:ext>
            </a:extLst>
          </p:cNvPr>
          <p:cNvSpPr/>
          <p:nvPr/>
        </p:nvSpPr>
        <p:spPr>
          <a:xfrm>
            <a:off x="2300097" y="4343914"/>
            <a:ext cx="201839" cy="164267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Cube 25">
            <a:extLst>
              <a:ext uri="{FF2B5EF4-FFF2-40B4-BE49-F238E27FC236}">
                <a16:creationId xmlns:a16="http://schemas.microsoft.com/office/drawing/2014/main" id="{D39B5F03-0491-0CC4-9688-58CE81D549CA}"/>
              </a:ext>
            </a:extLst>
          </p:cNvPr>
          <p:cNvSpPr/>
          <p:nvPr/>
        </p:nvSpPr>
        <p:spPr>
          <a:xfrm>
            <a:off x="1146901" y="4361205"/>
            <a:ext cx="201839" cy="164267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Cube 26">
            <a:extLst>
              <a:ext uri="{FF2B5EF4-FFF2-40B4-BE49-F238E27FC236}">
                <a16:creationId xmlns:a16="http://schemas.microsoft.com/office/drawing/2014/main" id="{DB068B16-6D05-60EF-11FE-1BABE54C6C81}"/>
              </a:ext>
            </a:extLst>
          </p:cNvPr>
          <p:cNvSpPr/>
          <p:nvPr/>
        </p:nvSpPr>
        <p:spPr>
          <a:xfrm>
            <a:off x="1812103" y="4201339"/>
            <a:ext cx="201839" cy="164267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Cube 27">
            <a:extLst>
              <a:ext uri="{FF2B5EF4-FFF2-40B4-BE49-F238E27FC236}">
                <a16:creationId xmlns:a16="http://schemas.microsoft.com/office/drawing/2014/main" id="{F16813F1-AC26-8D23-D2E4-ED4B3F33AA65}"/>
              </a:ext>
            </a:extLst>
          </p:cNvPr>
          <p:cNvSpPr/>
          <p:nvPr/>
        </p:nvSpPr>
        <p:spPr>
          <a:xfrm>
            <a:off x="1980013" y="4380935"/>
            <a:ext cx="201839" cy="164267"/>
          </a:xfrm>
          <a:prstGeom prst="cube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Speech Bubble: Rectangle 28">
            <a:extLst>
              <a:ext uri="{FF2B5EF4-FFF2-40B4-BE49-F238E27FC236}">
                <a16:creationId xmlns:a16="http://schemas.microsoft.com/office/drawing/2014/main" id="{ACD63E5A-C779-58D6-A441-E5E73A2A31F8}"/>
              </a:ext>
            </a:extLst>
          </p:cNvPr>
          <p:cNvSpPr/>
          <p:nvPr/>
        </p:nvSpPr>
        <p:spPr>
          <a:xfrm>
            <a:off x="2954471" y="899601"/>
            <a:ext cx="1531720" cy="585395"/>
          </a:xfrm>
          <a:prstGeom prst="wedgeRectCallout">
            <a:avLst>
              <a:gd name="adj1" fmla="val -34265"/>
              <a:gd name="adj2" fmla="val 295998"/>
            </a:avLst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>
                <a:solidFill>
                  <a:schemeClr val="accent4">
                    <a:lumMod val="75000"/>
                  </a:schemeClr>
                </a:solidFill>
              </a:rPr>
              <a:t>Traces, Log entries, Metrics, Context Events</a:t>
            </a:r>
          </a:p>
        </p:txBody>
      </p:sp>
      <p:sp>
        <p:nvSpPr>
          <p:cNvPr id="30" name="Speech Bubble: Rectangle 29">
            <a:extLst>
              <a:ext uri="{FF2B5EF4-FFF2-40B4-BE49-F238E27FC236}">
                <a16:creationId xmlns:a16="http://schemas.microsoft.com/office/drawing/2014/main" id="{06571E3F-F6EB-3F7D-DE4E-BC572DD55359}"/>
              </a:ext>
            </a:extLst>
          </p:cNvPr>
          <p:cNvSpPr/>
          <p:nvPr/>
        </p:nvSpPr>
        <p:spPr>
          <a:xfrm>
            <a:off x="72340" y="108301"/>
            <a:ext cx="1276400" cy="749416"/>
          </a:xfrm>
          <a:prstGeom prst="wedgeRectCallout">
            <a:avLst>
              <a:gd name="adj1" fmla="val 27721"/>
              <a:gd name="adj2" fmla="val 76952"/>
            </a:avLst>
          </a:prstGeom>
          <a:solidFill>
            <a:schemeClr val="accent5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b="1" dirty="0">
                <a:solidFill>
                  <a:schemeClr val="bg1"/>
                </a:solidFill>
              </a:rPr>
              <a:t>Instrumentation &amp; Configuration determines telemetry</a:t>
            </a:r>
          </a:p>
        </p:txBody>
      </p: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457338FF-DBA9-6428-5007-3019523CCAC7}"/>
              </a:ext>
            </a:extLst>
          </p:cNvPr>
          <p:cNvSpPr/>
          <p:nvPr/>
        </p:nvSpPr>
        <p:spPr>
          <a:xfrm>
            <a:off x="638998" y="3110945"/>
            <a:ext cx="199202" cy="125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35C7465B-4126-C052-9E80-B4539DB58865}"/>
              </a:ext>
            </a:extLst>
          </p:cNvPr>
          <p:cNvSpPr/>
          <p:nvPr/>
        </p:nvSpPr>
        <p:spPr>
          <a:xfrm>
            <a:off x="722494" y="3212437"/>
            <a:ext cx="199202" cy="125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FD0B1FCA-19C2-F5A4-76AE-D86C2CD23168}"/>
              </a:ext>
            </a:extLst>
          </p:cNvPr>
          <p:cNvSpPr/>
          <p:nvPr/>
        </p:nvSpPr>
        <p:spPr>
          <a:xfrm>
            <a:off x="1797098" y="3087342"/>
            <a:ext cx="199202" cy="125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: Rounded Corners 33">
            <a:extLst>
              <a:ext uri="{FF2B5EF4-FFF2-40B4-BE49-F238E27FC236}">
                <a16:creationId xmlns:a16="http://schemas.microsoft.com/office/drawing/2014/main" id="{C932AF9E-870D-A69C-B618-50671BBE27F8}"/>
              </a:ext>
            </a:extLst>
          </p:cNvPr>
          <p:cNvSpPr/>
          <p:nvPr/>
        </p:nvSpPr>
        <p:spPr>
          <a:xfrm>
            <a:off x="1652999" y="3034268"/>
            <a:ext cx="199202" cy="125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55A5CDC0-E9E0-3970-D667-32047BBC2ED0}"/>
              </a:ext>
            </a:extLst>
          </p:cNvPr>
          <p:cNvSpPr/>
          <p:nvPr/>
        </p:nvSpPr>
        <p:spPr>
          <a:xfrm>
            <a:off x="1872324" y="3243935"/>
            <a:ext cx="199202" cy="1250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Cylinder 35">
            <a:extLst>
              <a:ext uri="{FF2B5EF4-FFF2-40B4-BE49-F238E27FC236}">
                <a16:creationId xmlns:a16="http://schemas.microsoft.com/office/drawing/2014/main" id="{DA3A5500-B1D0-E1D4-3B37-025A0C842914}"/>
              </a:ext>
            </a:extLst>
          </p:cNvPr>
          <p:cNvSpPr/>
          <p:nvPr/>
        </p:nvSpPr>
        <p:spPr>
          <a:xfrm>
            <a:off x="1657047" y="3350745"/>
            <a:ext cx="157958" cy="12357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Cylinder 36">
            <a:extLst>
              <a:ext uri="{FF2B5EF4-FFF2-40B4-BE49-F238E27FC236}">
                <a16:creationId xmlns:a16="http://schemas.microsoft.com/office/drawing/2014/main" id="{88F9DA27-D448-FEC9-8405-EF55AADB639D}"/>
              </a:ext>
            </a:extLst>
          </p:cNvPr>
          <p:cNvSpPr/>
          <p:nvPr/>
        </p:nvSpPr>
        <p:spPr>
          <a:xfrm>
            <a:off x="564536" y="3355780"/>
            <a:ext cx="157958" cy="123579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Flowchart: Direct Access Storage 37">
            <a:extLst>
              <a:ext uri="{FF2B5EF4-FFF2-40B4-BE49-F238E27FC236}">
                <a16:creationId xmlns:a16="http://schemas.microsoft.com/office/drawing/2014/main" id="{A4B90534-77D2-D5F1-511B-9A748FC68587}"/>
              </a:ext>
            </a:extLst>
          </p:cNvPr>
          <p:cNvSpPr/>
          <p:nvPr/>
        </p:nvSpPr>
        <p:spPr>
          <a:xfrm>
            <a:off x="1213439" y="3092492"/>
            <a:ext cx="295321" cy="69376"/>
          </a:xfrm>
          <a:prstGeom prst="flowChartMagneticDrum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Arrow: Right 38">
            <a:extLst>
              <a:ext uri="{FF2B5EF4-FFF2-40B4-BE49-F238E27FC236}">
                <a16:creationId xmlns:a16="http://schemas.microsoft.com/office/drawing/2014/main" id="{549E6677-C349-0185-3AEB-CF63211FC937}"/>
              </a:ext>
            </a:extLst>
          </p:cNvPr>
          <p:cNvSpPr/>
          <p:nvPr/>
        </p:nvSpPr>
        <p:spPr>
          <a:xfrm>
            <a:off x="6812309" y="2571750"/>
            <a:ext cx="531689" cy="328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Arrow: Right 39">
            <a:extLst>
              <a:ext uri="{FF2B5EF4-FFF2-40B4-BE49-F238E27FC236}">
                <a16:creationId xmlns:a16="http://schemas.microsoft.com/office/drawing/2014/main" id="{1C877CFD-D264-EF62-E75B-33CF4C383EB4}"/>
              </a:ext>
            </a:extLst>
          </p:cNvPr>
          <p:cNvSpPr/>
          <p:nvPr/>
        </p:nvSpPr>
        <p:spPr>
          <a:xfrm rot="5400000">
            <a:off x="7971512" y="3268913"/>
            <a:ext cx="387520" cy="328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Arrow: Right 40">
            <a:extLst>
              <a:ext uri="{FF2B5EF4-FFF2-40B4-BE49-F238E27FC236}">
                <a16:creationId xmlns:a16="http://schemas.microsoft.com/office/drawing/2014/main" id="{FF31AD9A-1FE0-8BE3-3772-B8778320D13E}"/>
              </a:ext>
            </a:extLst>
          </p:cNvPr>
          <p:cNvSpPr/>
          <p:nvPr/>
        </p:nvSpPr>
        <p:spPr>
          <a:xfrm rot="16200000">
            <a:off x="7972524" y="1787649"/>
            <a:ext cx="387520" cy="32890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6969C9D9-590B-1E51-8CE1-097744083045}"/>
              </a:ext>
            </a:extLst>
          </p:cNvPr>
          <p:cNvSpPr/>
          <p:nvPr/>
        </p:nvSpPr>
        <p:spPr>
          <a:xfrm>
            <a:off x="4612061" y="1639655"/>
            <a:ext cx="1922770" cy="40011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000" b="0" cap="none" spc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Telemetry Lake</a:t>
            </a:r>
          </a:p>
        </p:txBody>
      </p:sp>
    </p:spTree>
    <p:extLst>
      <p:ext uri="{BB962C8B-B14F-4D97-AF65-F5344CB8AC3E}">
        <p14:creationId xmlns:p14="http://schemas.microsoft.com/office/powerpoint/2010/main" val="2016172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245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45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45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21" grpId="0" animBg="1"/>
      <p:bldP spid="29" grpId="0" animBg="1"/>
      <p:bldP spid="30" grpId="0" animBg="1"/>
      <p:bldP spid="39" grpId="0" animBg="1"/>
      <p:bldP spid="40" grpId="0" animBg="1"/>
      <p:bldP spid="41" grpId="0" animBg="1"/>
      <p:bldP spid="4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5F613-983A-2447-018E-CCE89E7C7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Ideal Dashboard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C6C63-971E-70EB-D77B-AFA7417B7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C5856E-EECA-EFAB-B56B-5CD40B832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C586D-BA6D-1ED3-08E0-4C5ADEC0A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047095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14D76-2EA4-CA3A-FDBF-266B238C4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A2010DE-E088-616B-3CBB-7094B73D90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Light Bulb moment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A02A67-9364-598D-AA54-69EC05C7B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9C701D-0C96-A262-DA5F-C2D0DC478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</a:t>
            </a:fld>
            <a:endParaRPr lang="nl-NL"/>
          </a:p>
        </p:txBody>
      </p:sp>
      <p:pic>
        <p:nvPicPr>
          <p:cNvPr id="8196" name="Picture 4" descr="Creating more light bulb moments with clients | nucleusfinancial.com">
            <a:extLst>
              <a:ext uri="{FF2B5EF4-FFF2-40B4-BE49-F238E27FC236}">
                <a16:creationId xmlns:a16="http://schemas.microsoft.com/office/drawing/2014/main" id="{D90E3180-D532-BED1-0DC0-ED119D123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13"/>
            <a:ext cx="9144000" cy="5121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69203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5F613-983A-2447-018E-CCE89E7C7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Ideal Dashboard …</a:t>
            </a:r>
          </a:p>
        </p:txBody>
      </p:sp>
      <p:pic>
        <p:nvPicPr>
          <p:cNvPr id="11" name="Content Placeholder 10" descr="Cursor outline">
            <a:extLst>
              <a:ext uri="{FF2B5EF4-FFF2-40B4-BE49-F238E27FC236}">
                <a16:creationId xmlns:a16="http://schemas.microsoft.com/office/drawing/2014/main" id="{2ECEF564-B0CB-CBDB-2D48-A95D93D0A8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575050" y="2369344"/>
            <a:ext cx="914400" cy="91440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C5856E-EECA-EFAB-B56B-5CD40B832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C586D-BA6D-1ED3-08E0-4C5ADEC0A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50</a:t>
            </a:fld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FC03B8-B962-F928-19EF-61123BFE5513}"/>
              </a:ext>
            </a:extLst>
          </p:cNvPr>
          <p:cNvSpPr/>
          <p:nvPr/>
        </p:nvSpPr>
        <p:spPr>
          <a:xfrm>
            <a:off x="719999" y="936000"/>
            <a:ext cx="7974421" cy="3919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B2E01C-A46F-188C-2640-88B476B8CA4D}"/>
              </a:ext>
            </a:extLst>
          </p:cNvPr>
          <p:cNvSpPr txBox="1"/>
          <p:nvPr/>
        </p:nvSpPr>
        <p:spPr>
          <a:xfrm>
            <a:off x="777240" y="966480"/>
            <a:ext cx="112851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dirty="0"/>
              <a:t>Dashboard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114425D-903D-6ED7-9671-EA44860699C8}"/>
              </a:ext>
            </a:extLst>
          </p:cNvPr>
          <p:cNvSpPr/>
          <p:nvPr/>
        </p:nvSpPr>
        <p:spPr>
          <a:xfrm>
            <a:off x="7133744" y="1066507"/>
            <a:ext cx="1383991" cy="28956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Past &amp; Future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38B17E0-C9CE-F9C6-63BF-BCCF93595A4A}"/>
              </a:ext>
            </a:extLst>
          </p:cNvPr>
          <p:cNvSpPr/>
          <p:nvPr/>
        </p:nvSpPr>
        <p:spPr>
          <a:xfrm>
            <a:off x="6362700" y="1066507"/>
            <a:ext cx="707235" cy="28956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</a:t>
            </a:r>
          </a:p>
        </p:txBody>
      </p:sp>
      <p:pic>
        <p:nvPicPr>
          <p:cNvPr id="13" name="Graphic 12" descr="Cursor outline">
            <a:extLst>
              <a:ext uri="{FF2B5EF4-FFF2-40B4-BE49-F238E27FC236}">
                <a16:creationId xmlns:a16="http://schemas.microsoft.com/office/drawing/2014/main" id="{8561DDF9-FE1B-CC9F-5F23-66E4D13B9E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59117" y="1066507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15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5F613-983A-2447-018E-CCE89E7C7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Ideal Dashboard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C6C63-971E-70EB-D77B-AFA7417B7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C5856E-EECA-EFAB-B56B-5CD40B832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C586D-BA6D-1ED3-08E0-4C5ADEC0A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51</a:t>
            </a:fld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FC03B8-B962-F928-19EF-61123BFE5513}"/>
              </a:ext>
            </a:extLst>
          </p:cNvPr>
          <p:cNvSpPr/>
          <p:nvPr/>
        </p:nvSpPr>
        <p:spPr>
          <a:xfrm>
            <a:off x="719999" y="936000"/>
            <a:ext cx="7974421" cy="3919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B2E01C-A46F-188C-2640-88B476B8CA4D}"/>
              </a:ext>
            </a:extLst>
          </p:cNvPr>
          <p:cNvSpPr txBox="1"/>
          <p:nvPr/>
        </p:nvSpPr>
        <p:spPr>
          <a:xfrm>
            <a:off x="777240" y="966480"/>
            <a:ext cx="182101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dirty="0"/>
              <a:t>Dashboard - </a:t>
            </a:r>
            <a:r>
              <a:rPr lang="en-US" sz="1800" b="1" dirty="0"/>
              <a:t>Now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114425D-903D-6ED7-9671-EA44860699C8}"/>
              </a:ext>
            </a:extLst>
          </p:cNvPr>
          <p:cNvSpPr/>
          <p:nvPr/>
        </p:nvSpPr>
        <p:spPr>
          <a:xfrm>
            <a:off x="7133744" y="1066507"/>
            <a:ext cx="1383991" cy="28956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Past &amp; Future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38B17E0-C9CE-F9C6-63BF-BCCF93595A4A}"/>
              </a:ext>
            </a:extLst>
          </p:cNvPr>
          <p:cNvSpPr/>
          <p:nvPr/>
        </p:nvSpPr>
        <p:spPr>
          <a:xfrm>
            <a:off x="6362700" y="1066507"/>
            <a:ext cx="707235" cy="28956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D32365-1270-72A7-F87E-56852FC03FF1}"/>
              </a:ext>
            </a:extLst>
          </p:cNvPr>
          <p:cNvSpPr txBox="1"/>
          <p:nvPr/>
        </p:nvSpPr>
        <p:spPr>
          <a:xfrm>
            <a:off x="777240" y="1629420"/>
            <a:ext cx="5604098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dirty="0"/>
              <a:t>Alerts			Notifications			Actions</a:t>
            </a:r>
          </a:p>
          <a:p>
            <a:endParaRPr lang="en-US" sz="1800" dirty="0"/>
          </a:p>
          <a:p>
            <a:endParaRPr lang="en-US" sz="1800" dirty="0"/>
          </a:p>
          <a:p>
            <a:endParaRPr lang="en-US" sz="1800" dirty="0"/>
          </a:p>
        </p:txBody>
      </p:sp>
      <p:pic>
        <p:nvPicPr>
          <p:cNvPr id="11" name="Graphic 10" descr="Cursor outline">
            <a:extLst>
              <a:ext uri="{FF2B5EF4-FFF2-40B4-BE49-F238E27FC236}">
                <a16:creationId xmlns:a16="http://schemas.microsoft.com/office/drawing/2014/main" id="{C1AFED62-5EF5-ADEF-5B5B-F00F031A8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03431" y="1104979"/>
            <a:ext cx="914400" cy="9144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01F493-CF1C-8A42-5EF4-1F09BEC9BBB1}"/>
              </a:ext>
            </a:extLst>
          </p:cNvPr>
          <p:cNvSpPr txBox="1"/>
          <p:nvPr/>
        </p:nvSpPr>
        <p:spPr>
          <a:xfrm>
            <a:off x="777240" y="3930501"/>
            <a:ext cx="280846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dirty="0"/>
              <a:t>Heartbeat – Proof of Health</a:t>
            </a:r>
            <a:endParaRPr lang="en-US" sz="1800" b="1" dirty="0"/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7B9CD958-C6DE-5B97-DCDA-3A814C341C9A}"/>
              </a:ext>
            </a:extLst>
          </p:cNvPr>
          <p:cNvSpPr/>
          <p:nvPr/>
        </p:nvSpPr>
        <p:spPr>
          <a:xfrm rot="18168790">
            <a:off x="6210367" y="1987601"/>
            <a:ext cx="1295474" cy="1248877"/>
          </a:xfrm>
          <a:prstGeom prst="downArrow">
            <a:avLst/>
          </a:prstGeom>
          <a:solidFill>
            <a:schemeClr val="tx2">
              <a:lumMod val="75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drill</a:t>
            </a:r>
          </a:p>
          <a:p>
            <a:pPr algn="ctr"/>
            <a:r>
              <a:rPr lang="en-US" dirty="0"/>
              <a:t>down</a:t>
            </a:r>
          </a:p>
        </p:txBody>
      </p:sp>
      <p:pic>
        <p:nvPicPr>
          <p:cNvPr id="14" name="Graphic 13" descr="Cursor outline">
            <a:extLst>
              <a:ext uri="{FF2B5EF4-FFF2-40B4-BE49-F238E27FC236}">
                <a16:creationId xmlns:a16="http://schemas.microsoft.com/office/drawing/2014/main" id="{6F67FC2E-8583-0416-7AC1-768D1E6311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8254" y="1944070"/>
            <a:ext cx="478695" cy="478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71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5F613-983A-2447-018E-CCE89E7C7A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Ideal Dashboard …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C6C63-971E-70EB-D77B-AFA7417B7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C5856E-EECA-EFAB-B56B-5CD40B8321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BC586D-BA6D-1ED3-08E0-4C5ADEC0AE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52</a:t>
            </a:fld>
            <a:endParaRPr lang="nl-NL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FC03B8-B962-F928-19EF-61123BFE5513}"/>
              </a:ext>
            </a:extLst>
          </p:cNvPr>
          <p:cNvSpPr/>
          <p:nvPr/>
        </p:nvSpPr>
        <p:spPr>
          <a:xfrm>
            <a:off x="719999" y="936000"/>
            <a:ext cx="7974421" cy="391950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6B2E01C-A46F-188C-2640-88B476B8CA4D}"/>
              </a:ext>
            </a:extLst>
          </p:cNvPr>
          <p:cNvSpPr txBox="1"/>
          <p:nvPr/>
        </p:nvSpPr>
        <p:spPr>
          <a:xfrm>
            <a:off x="777240" y="966480"/>
            <a:ext cx="288540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dirty="0"/>
              <a:t>Dashboard – </a:t>
            </a:r>
            <a:r>
              <a:rPr lang="en-US" sz="1800" b="1" dirty="0"/>
              <a:t>Past &amp; Future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114425D-903D-6ED7-9671-EA44860699C8}"/>
              </a:ext>
            </a:extLst>
          </p:cNvPr>
          <p:cNvSpPr/>
          <p:nvPr/>
        </p:nvSpPr>
        <p:spPr>
          <a:xfrm>
            <a:off x="7133744" y="1066507"/>
            <a:ext cx="1383991" cy="28956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Past &amp; Future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A38B17E0-C9CE-F9C6-63BF-BCCF93595A4A}"/>
              </a:ext>
            </a:extLst>
          </p:cNvPr>
          <p:cNvSpPr/>
          <p:nvPr/>
        </p:nvSpPr>
        <p:spPr>
          <a:xfrm>
            <a:off x="6362700" y="1066507"/>
            <a:ext cx="707235" cy="28956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Now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AD32365-1270-72A7-F87E-56852FC03FF1}"/>
              </a:ext>
            </a:extLst>
          </p:cNvPr>
          <p:cNvSpPr txBox="1"/>
          <p:nvPr/>
        </p:nvSpPr>
        <p:spPr>
          <a:xfrm>
            <a:off x="777240" y="1629420"/>
            <a:ext cx="759182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dirty="0"/>
              <a:t>Trend &amp; Pattern Charts	Predictions	Simulations / What-If explorations</a:t>
            </a:r>
          </a:p>
        </p:txBody>
      </p:sp>
    </p:spTree>
    <p:extLst>
      <p:ext uri="{BB962C8B-B14F-4D97-AF65-F5344CB8AC3E}">
        <p14:creationId xmlns:p14="http://schemas.microsoft.com/office/powerpoint/2010/main" val="378128946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7204A-0C36-D897-29FD-36956A29AC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 upon Alert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E8B567-40AC-13EA-D7E9-38C0D2BB9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know what to do when </a:t>
            </a:r>
            <a:br>
              <a:rPr lang="en-US" dirty="0"/>
            </a:br>
            <a:r>
              <a:rPr lang="en-US" dirty="0"/>
              <a:t>and how to do it then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how </a:t>
            </a:r>
            <a:r>
              <a:rPr lang="en-US" b="1" dirty="0">
                <a:solidFill>
                  <a:schemeClr val="tx2">
                    <a:lumMod val="75000"/>
                  </a:schemeClr>
                </a:solidFill>
              </a:rPr>
              <a:t>important</a:t>
            </a:r>
            <a:r>
              <a:rPr lang="en-US" dirty="0"/>
              <a:t> is it? what is priority?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48D09C-351A-E355-A394-5CD47ED519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2BA878-C4C8-79D4-9BAF-73AB8A089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53</a:t>
            </a:fld>
            <a:endParaRPr lang="nl-NL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7" name="Slide Zoom 6">
                <a:extLst>
                  <a:ext uri="{FF2B5EF4-FFF2-40B4-BE49-F238E27FC236}">
                    <a16:creationId xmlns:a16="http://schemas.microsoft.com/office/drawing/2014/main" id="{ED4C5370-7C7F-0C1E-18B4-516B1F4EAA7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5347888" y="2856518"/>
              <a:ext cx="3445934" cy="1938338"/>
            </p:xfrm>
            <a:graphic>
              <a:graphicData uri="http://schemas.microsoft.com/office/powerpoint/2016/slidezoom">
                <pslz:sldZm>
                  <pslz:sldZmObj sldId="3111" cId="3749415665">
                    <pslz:zmPr id="{A3CA4AFE-3B94-405B-8E86-5B11D33E197E}" returnToParent="0" transitionDur="1000">
                      <p166:blipFill xmlns:p166="http://schemas.microsoft.com/office/powerpoint/2016/6/main">
                        <a:blip r:embed="rId2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445934" cy="1938338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7" name="Slide Zoom 6">
                <a:hlinkClick r:id="rId3" action="ppaction://hlinksldjump"/>
                <a:extLst>
                  <a:ext uri="{FF2B5EF4-FFF2-40B4-BE49-F238E27FC236}">
                    <a16:creationId xmlns:a16="http://schemas.microsoft.com/office/drawing/2014/main" id="{ED4C5370-7C7F-0C1E-18B4-516B1F4EAA7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347888" y="2856518"/>
                <a:ext cx="3445934" cy="1938338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p:pic>
        <p:nvPicPr>
          <p:cNvPr id="12290" name="Picture 2" descr="Image result for checklist">
            <a:extLst>
              <a:ext uri="{FF2B5EF4-FFF2-40B4-BE49-F238E27FC236}">
                <a16:creationId xmlns:a16="http://schemas.microsoft.com/office/drawing/2014/main" id="{94B2FE71-6DC6-1B31-5EE1-BBA7903C7C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5232" y="203351"/>
            <a:ext cx="2488185" cy="2488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4.5&quot; Rotating Red Flashing Beacon Party Lamp DJ Strobe Light- Buy ...">
            <a:extLst>
              <a:ext uri="{FF2B5EF4-FFF2-40B4-BE49-F238E27FC236}">
                <a16:creationId xmlns:a16="http://schemas.microsoft.com/office/drawing/2014/main" id="{27E45911-50FF-BE42-74A4-CB8A9E0A88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1" y="277800"/>
            <a:ext cx="1021080" cy="13019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D27C0A1B-CC21-41EC-2F44-AED6367FF38E}"/>
              </a:ext>
            </a:extLst>
          </p:cNvPr>
          <p:cNvSpPr/>
          <p:nvPr/>
        </p:nvSpPr>
        <p:spPr>
          <a:xfrm>
            <a:off x="6514284" y="749144"/>
            <a:ext cx="660091" cy="5040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276478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A24277-1A96-4985-A70B-657D10762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D429C-50F7-4864-967B-171525AC2238}"/>
              </a:ext>
            </a:extLst>
          </p:cNvPr>
          <p:cNvSpPr txBox="1"/>
          <p:nvPr/>
        </p:nvSpPr>
        <p:spPr>
          <a:xfrm>
            <a:off x="314360" y="438906"/>
            <a:ext cx="8188139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7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1202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92D4914A-9A0B-4030-94F8-B49C0CA04F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Making the Shift Left - Bringing Ops to Dev  - June 3rd 2023</a:t>
            </a:r>
            <a:endParaRPr kumimoji="0" lang="en-NL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44BAA9-BB3F-484C-9098-0F055D507A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590972-BD5A-4E8E-8655-ACB12844DF5C}" type="slidenum">
              <a:rPr kumimoji="0" lang="en-NL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NL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941566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A24277-1A96-4985-A70B-657D10762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D429C-50F7-4864-967B-171525AC2238}"/>
              </a:ext>
            </a:extLst>
          </p:cNvPr>
          <p:cNvSpPr txBox="1"/>
          <p:nvPr/>
        </p:nvSpPr>
        <p:spPr>
          <a:xfrm>
            <a:off x="314360" y="438906"/>
            <a:ext cx="8188139" cy="441659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700" b="0" i="0" u="none" strike="noStrike" kern="1200" cap="none" spc="0" normalizeH="0" baseline="0" noProof="0" dirty="0">
                <a:ln>
                  <a:noFill/>
                </a:ln>
                <a:solidFill>
                  <a:srgbClr val="E6323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1202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A61C2547-B4A1-49E3-B808-96D00E8EAD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Making the Shift Left - Bringing Ops to Dev  - June 3rd 2023</a:t>
            </a:r>
            <a:endParaRPr kumimoji="0" lang="en-NL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0DE542-F782-4041-A388-AA9B3E7629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590972-BD5A-4E8E-8655-ACB12844DF5C}" type="slidenum">
              <a:rPr kumimoji="0" lang="en-NL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NL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2190914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A24277-1A96-4985-A70B-657D10762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7D429C-50F7-4864-967B-171525AC2238}"/>
              </a:ext>
            </a:extLst>
          </p:cNvPr>
          <p:cNvSpPr txBox="1"/>
          <p:nvPr/>
        </p:nvSpPr>
        <p:spPr>
          <a:xfrm>
            <a:off x="134606" y="79398"/>
            <a:ext cx="2051844" cy="110799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7200" b="0" i="0" u="none" strike="noStrike" kern="1200" cap="none" spc="0" normalizeH="0" baseline="0" noProof="0" dirty="0">
                <a:ln>
                  <a:noFill/>
                </a:ln>
                <a:solidFill>
                  <a:srgbClr val="E63232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1202</a:t>
            </a:r>
          </a:p>
        </p:txBody>
      </p:sp>
      <p:pic>
        <p:nvPicPr>
          <p:cNvPr id="2" name="Picture 4" descr="Jack Garman, NASA engineer who 'saved' Apollo 11 from alarms, dies at 72 |  collectSPACE">
            <a:extLst>
              <a:ext uri="{FF2B5EF4-FFF2-40B4-BE49-F238E27FC236}">
                <a16:creationId xmlns:a16="http://schemas.microsoft.com/office/drawing/2014/main" id="{6DCF812A-448B-495C-9682-48B5DE6217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12993" y="993947"/>
            <a:ext cx="4788326" cy="3861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8F87EB9A-6FCD-4ECB-81F8-DD460FDAE74D}"/>
                  </a:ext>
                </a:extLst>
              </p14:cNvPr>
              <p14:cNvContentPartPr/>
              <p14:nvPr/>
            </p14:nvContentPartPr>
            <p14:xfrm>
              <a:off x="2907714" y="2623052"/>
              <a:ext cx="5027162" cy="558000"/>
            </p14:xfrm>
          </p:contentPart>
        </mc:Choice>
        <mc:Fallback xmlns=""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8F87EB9A-6FCD-4ECB-81F8-DD460FDAE74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44712" y="2560052"/>
                <a:ext cx="5152805" cy="683640"/>
              </a:xfrm>
              <a:prstGeom prst="rect">
                <a:avLst/>
              </a:prstGeom>
            </p:spPr>
          </p:pic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E5EC28BD-9BA1-44C9-9F66-5313BCC2C315}"/>
              </a:ext>
            </a:extLst>
          </p:cNvPr>
          <p:cNvGrpSpPr/>
          <p:nvPr/>
        </p:nvGrpSpPr>
        <p:grpSpPr>
          <a:xfrm>
            <a:off x="-1771001" y="2758440"/>
            <a:ext cx="902321" cy="618780"/>
            <a:chOff x="-2792082" y="-484333"/>
            <a:chExt cx="5293605" cy="3861553"/>
          </a:xfrm>
          <a:scene3d>
            <a:camera prst="isometricOffAxis2Right">
              <a:rot lat="1200000" lon="19200000" rev="600000"/>
            </a:camera>
            <a:lightRig rig="threePt" dir="t"/>
          </a:scene3d>
        </p:grpSpPr>
        <p:pic>
          <p:nvPicPr>
            <p:cNvPr id="9" name="Picture 8" descr="Jack Garman, NASA engineer who 'saved' Apollo 11 from alarms, dies at 72 |  collectSPACE">
              <a:extLst>
                <a:ext uri="{FF2B5EF4-FFF2-40B4-BE49-F238E27FC236}">
                  <a16:creationId xmlns:a16="http://schemas.microsoft.com/office/drawing/2014/main" id="{39391B60-6B53-4635-8A39-5EB763399EA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86803" y="-484333"/>
              <a:ext cx="4788326" cy="3861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0FC87A37-05A9-411D-A041-2843AFD44593}"/>
                    </a:ext>
                  </a:extLst>
                </p14:cNvPr>
                <p14:cNvContentPartPr/>
                <p14:nvPr/>
              </p14:nvContentPartPr>
              <p14:xfrm>
                <a:off x="-2792082" y="1144772"/>
                <a:ext cx="5027162" cy="55800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0FC87A37-05A9-411D-A041-2843AFD44593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-3161571" y="752603"/>
                  <a:ext cx="5764029" cy="134009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1" name="!!marking">
                <a:extLst>
                  <a:ext uri="{FF2B5EF4-FFF2-40B4-BE49-F238E27FC236}">
                    <a16:creationId xmlns:a16="http://schemas.microsoft.com/office/drawing/2014/main" id="{0A1A68AE-E611-4B7A-8B48-488F43DFA2D4}"/>
                  </a:ext>
                </a:extLst>
              </p14:cNvPr>
              <p14:cNvContentPartPr/>
              <p14:nvPr/>
            </p14:nvContentPartPr>
            <p14:xfrm>
              <a:off x="-1584469" y="2927937"/>
              <a:ext cx="483840" cy="272520"/>
            </p14:xfrm>
          </p:contentPart>
        </mc:Choice>
        <mc:Fallback xmlns="">
          <p:pic>
            <p:nvPicPr>
              <p:cNvPr id="11" name="!!marking">
                <a:extLst>
                  <a:ext uri="{FF2B5EF4-FFF2-40B4-BE49-F238E27FC236}">
                    <a16:creationId xmlns:a16="http://schemas.microsoft.com/office/drawing/2014/main" id="{0A1A68AE-E611-4B7A-8B48-488F43DFA2D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1593476" y="2918937"/>
                <a:ext cx="501493" cy="290160"/>
              </a:xfrm>
              <a:prstGeom prst="rect">
                <a:avLst/>
              </a:prstGeom>
            </p:spPr>
          </p:pic>
        </mc:Fallback>
      </mc:AlternateContent>
      <p:grpSp>
        <p:nvGrpSpPr>
          <p:cNvPr id="18" name="Group 17">
            <a:extLst>
              <a:ext uri="{FF2B5EF4-FFF2-40B4-BE49-F238E27FC236}">
                <a16:creationId xmlns:a16="http://schemas.microsoft.com/office/drawing/2014/main" id="{FD1D1EFD-E58A-4FAF-868F-A9097D679A81}"/>
              </a:ext>
            </a:extLst>
          </p:cNvPr>
          <p:cNvGrpSpPr/>
          <p:nvPr/>
        </p:nvGrpSpPr>
        <p:grpSpPr>
          <a:xfrm>
            <a:off x="3441840" y="1325520"/>
            <a:ext cx="4729320" cy="978840"/>
            <a:chOff x="3441840" y="1325520"/>
            <a:chExt cx="4729320" cy="9788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C9924A56-A4E2-4B3D-AB88-7EEBAAC445BE}"/>
                    </a:ext>
                  </a:extLst>
                </p14:cNvPr>
                <p14:cNvContentPartPr/>
                <p14:nvPr/>
              </p14:nvContentPartPr>
              <p14:xfrm>
                <a:off x="7924200" y="2057040"/>
                <a:ext cx="360" cy="36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C9924A56-A4E2-4B3D-AB88-7EEBAAC445BE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888200" y="2021040"/>
                  <a:ext cx="72000" cy="72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1">
              <p14:nvContentPartPr>
                <p14:cNvPr id="16" name="Ink 15">
                  <a:extLst>
                    <a:ext uri="{FF2B5EF4-FFF2-40B4-BE49-F238E27FC236}">
                      <a16:creationId xmlns:a16="http://schemas.microsoft.com/office/drawing/2014/main" id="{38E25D46-E540-4453-9531-5535ED3B4EFE}"/>
                    </a:ext>
                  </a:extLst>
                </p14:cNvPr>
                <p14:cNvContentPartPr/>
                <p14:nvPr/>
              </p14:nvContentPartPr>
              <p14:xfrm>
                <a:off x="5584920" y="1385640"/>
                <a:ext cx="2586240" cy="656640"/>
              </p14:xfrm>
            </p:contentPart>
          </mc:Choice>
          <mc:Fallback xmlns="">
            <p:pic>
              <p:nvPicPr>
                <p:cNvPr id="16" name="Ink 15">
                  <a:extLst>
                    <a:ext uri="{FF2B5EF4-FFF2-40B4-BE49-F238E27FC236}">
                      <a16:creationId xmlns:a16="http://schemas.microsoft.com/office/drawing/2014/main" id="{38E25D46-E540-4453-9531-5535ED3B4EFE}"/>
                    </a:ext>
                  </a:extLst>
                </p:cNvPr>
                <p:cNvPicPr/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548920" y="1349640"/>
                  <a:ext cx="2657880" cy="728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3">
              <p14:nvContentPartPr>
                <p14:cNvPr id="17" name="Ink 16">
                  <a:extLst>
                    <a:ext uri="{FF2B5EF4-FFF2-40B4-BE49-F238E27FC236}">
                      <a16:creationId xmlns:a16="http://schemas.microsoft.com/office/drawing/2014/main" id="{87A98981-D167-4B22-A05C-1DD6883D7909}"/>
                    </a:ext>
                  </a:extLst>
                </p14:cNvPr>
                <p14:cNvContentPartPr/>
                <p14:nvPr/>
              </p14:nvContentPartPr>
              <p14:xfrm>
                <a:off x="3441840" y="1325520"/>
                <a:ext cx="2395080" cy="978840"/>
              </p14:xfrm>
            </p:contentPart>
          </mc:Choice>
          <mc:Fallback xmlns="">
            <p:pic>
              <p:nvPicPr>
                <p:cNvPr id="17" name="Ink 16">
                  <a:extLst>
                    <a:ext uri="{FF2B5EF4-FFF2-40B4-BE49-F238E27FC236}">
                      <a16:creationId xmlns:a16="http://schemas.microsoft.com/office/drawing/2014/main" id="{87A98981-D167-4B22-A05C-1DD6883D7909}"/>
                    </a:ext>
                  </a:extLst>
                </p:cNvPr>
                <p:cNvPicPr/>
                <p:nvPr/>
              </p:nvPicPr>
              <p:blipFill>
                <a:blip r:embed="rId14"/>
                <a:stretch>
                  <a:fillRect/>
                </a:stretch>
              </p:blipFill>
              <p:spPr>
                <a:xfrm>
                  <a:off x="3405835" y="1289507"/>
                  <a:ext cx="2466731" cy="105050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A3377D67-61D1-4622-B9ED-A64867EE19C4}"/>
                  </a:ext>
                </a:extLst>
              </p14:cNvPr>
              <p14:cNvContentPartPr/>
              <p14:nvPr/>
            </p14:nvContentPartPr>
            <p14:xfrm>
              <a:off x="6475200" y="1949039"/>
              <a:ext cx="1710000" cy="472065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A3377D67-61D1-4622-B9ED-A64867EE19C4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6439200" y="1913031"/>
                <a:ext cx="1781640" cy="543721"/>
              </a:xfrm>
              <a:prstGeom prst="rect">
                <a:avLst/>
              </a:prstGeom>
            </p:spPr>
          </p:pic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A9F3DF7-4DA5-412D-92C5-24CA96D5D9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Making the Shift Left - Bringing Ops to Dev  - June 3rd 2023</a:t>
            </a:r>
            <a:endParaRPr kumimoji="0" lang="en-NL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0953A9A-4EC8-483C-B292-93B945D8B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590972-BD5A-4E8E-8655-ACB12844DF5C}" type="slidenum">
              <a:rPr kumimoji="0" lang="en-NL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NL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8890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drawProgress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801E6C-E1E7-4DBE-94A7-8F4C6F916D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A52F5D1-6A0F-4C5D-9150-1E478AC14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Making the Shift Left - Bringing Ops to Dev  - June 3rd 2023</a:t>
            </a:r>
            <a:endParaRPr kumimoji="0" lang="en-NL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026" name="Picture 2" descr="50 years later: Apollo 11 flight director returns to restored 'Houston'">
            <a:extLst>
              <a:ext uri="{FF2B5EF4-FFF2-40B4-BE49-F238E27FC236}">
                <a16:creationId xmlns:a16="http://schemas.microsoft.com/office/drawing/2014/main" id="{A1C6ED46-1DD1-4A85-A58D-B76035DD0F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0CFE460E-E80C-4366-A418-AB9201C595A7}"/>
              </a:ext>
            </a:extLst>
          </p:cNvPr>
          <p:cNvGrpSpPr/>
          <p:nvPr/>
        </p:nvGrpSpPr>
        <p:grpSpPr>
          <a:xfrm>
            <a:off x="5117479" y="3377220"/>
            <a:ext cx="902321" cy="618780"/>
            <a:chOff x="-2792082" y="-484333"/>
            <a:chExt cx="5293605" cy="3861553"/>
          </a:xfrm>
          <a:scene3d>
            <a:camera prst="isometricOffAxis2Right">
              <a:rot lat="1200000" lon="19200000" rev="600000"/>
            </a:camera>
            <a:lightRig rig="threePt" dir="t"/>
          </a:scene3d>
        </p:grpSpPr>
        <p:pic>
          <p:nvPicPr>
            <p:cNvPr id="5" name="Picture 4" descr="Jack Garman, NASA engineer who 'saved' Apollo 11 from alarms, dies at 72 |  collectSPACE">
              <a:extLst>
                <a:ext uri="{FF2B5EF4-FFF2-40B4-BE49-F238E27FC236}">
                  <a16:creationId xmlns:a16="http://schemas.microsoft.com/office/drawing/2014/main" id="{2C75E2D0-707D-4CBE-B336-42DB1A4A5C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286803" y="-484333"/>
              <a:ext cx="4788326" cy="386155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FD61383C-5622-4B7E-A827-9D9E1B72B5E7}"/>
                    </a:ext>
                  </a:extLst>
                </p14:cNvPr>
                <p14:cNvContentPartPr/>
                <p14:nvPr/>
              </p14:nvContentPartPr>
              <p14:xfrm>
                <a:off x="-2792082" y="1144772"/>
                <a:ext cx="5027162" cy="558000"/>
              </p14:xfrm>
            </p:contentPart>
          </mc:Choice>
          <mc:Fallback xmlns=""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FD61383C-5622-4B7E-A827-9D9E1B72B5E7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-3161571" y="752603"/>
                  <a:ext cx="5764029" cy="1340096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" name="!!marking">
                <a:extLst>
                  <a:ext uri="{FF2B5EF4-FFF2-40B4-BE49-F238E27FC236}">
                    <a16:creationId xmlns:a16="http://schemas.microsoft.com/office/drawing/2014/main" id="{73DD5314-8DD4-469B-B4C8-C3981E05DB02}"/>
                  </a:ext>
                </a:extLst>
              </p14:cNvPr>
              <p14:cNvContentPartPr/>
              <p14:nvPr/>
            </p14:nvContentPartPr>
            <p14:xfrm>
              <a:off x="5280615" y="3590550"/>
              <a:ext cx="483840" cy="272520"/>
            </p14:xfrm>
          </p:contentPart>
        </mc:Choice>
        <mc:Fallback xmlns="">
          <p:pic>
            <p:nvPicPr>
              <p:cNvPr id="7" name="!!marking">
                <a:extLst>
                  <a:ext uri="{FF2B5EF4-FFF2-40B4-BE49-F238E27FC236}">
                    <a16:creationId xmlns:a16="http://schemas.microsoft.com/office/drawing/2014/main" id="{73DD5314-8DD4-469B-B4C8-C3981E05DB0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271608" y="3581550"/>
                <a:ext cx="501493" cy="290160"/>
              </a:xfrm>
              <a:prstGeom prst="rect">
                <a:avLst/>
              </a:prstGeom>
            </p:spPr>
          </p:pic>
        </mc:Fallback>
      </mc:AlternateContent>
      <p:pic>
        <p:nvPicPr>
          <p:cNvPr id="11" name="Picture 2" descr="FIRST ON THE MOON | Pocketmags.com">
            <a:extLst>
              <a:ext uri="{FF2B5EF4-FFF2-40B4-BE49-F238E27FC236}">
                <a16:creationId xmlns:a16="http://schemas.microsoft.com/office/drawing/2014/main" id="{4B101C38-429E-4DBE-93FB-C1E396442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48560">
            <a:off x="-147287" y="14796"/>
            <a:ext cx="1961599" cy="1915867"/>
          </a:xfrm>
          <a:prstGeom prst="rect">
            <a:avLst/>
          </a:prstGeom>
          <a:noFill/>
          <a:scene3d>
            <a:camera prst="isometricRightUp">
              <a:rot lat="907613" lon="18259830" rev="21535285"/>
            </a:camera>
            <a:lightRig rig="threePt" dir="t"/>
          </a:scene3d>
          <a:sp3d>
            <a:bevelT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356FCD31-AFF4-419B-8D02-7345A3D0DB8C}"/>
                  </a:ext>
                </a:extLst>
              </p14:cNvPr>
              <p14:cNvContentPartPr/>
              <p14:nvPr/>
            </p14:nvContentPartPr>
            <p14:xfrm>
              <a:off x="921000" y="419242"/>
              <a:ext cx="484967" cy="368991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356FCD31-AFF4-419B-8D02-7345A3D0DB8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911999" y="410242"/>
                <a:ext cx="502609" cy="386631"/>
              </a:xfrm>
              <a:prstGeom prst="rect">
                <a:avLst/>
              </a:prstGeom>
            </p:spPr>
          </p:pic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1D92E5E-9205-4874-8340-2B129F8DB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590972-BD5A-4E8E-8655-ACB12844DF5C}" type="slidenum">
              <a:rPr kumimoji="0" lang="en-NL" sz="60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NL" sz="6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8081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4768B-3C67-4B8B-A2B5-EF293A08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96276" y="3391617"/>
            <a:ext cx="3703452" cy="1022411"/>
          </a:xfrm>
        </p:spPr>
        <p:txBody>
          <a:bodyPr vert="horz" lIns="91440" tIns="45720" rIns="91440" bIns="45720" rtlCol="0" anchor="t">
            <a:normAutofit/>
          </a:bodyPr>
          <a:lstStyle/>
          <a:p>
            <a:pPr defTabSz="914400"/>
            <a:endParaRPr lang="en-US" kern="120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17" name="Snagit_SNG84C">
            <a:extLst>
              <a:ext uri="{FF2B5EF4-FFF2-40B4-BE49-F238E27FC236}">
                <a16:creationId xmlns:a16="http://schemas.microsoft.com/office/drawing/2014/main" id="{22EA0699-5F8E-4CDD-BD23-D7E389B593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71" r="-1" b="6373"/>
          <a:stretch/>
        </p:blipFill>
        <p:spPr>
          <a:xfrm>
            <a:off x="934929" y="10"/>
            <a:ext cx="2935224" cy="1713915"/>
          </a:xfrm>
          <a:custGeom>
            <a:avLst/>
            <a:gdLst/>
            <a:ahLst/>
            <a:cxnLst/>
            <a:rect l="l" t="t" r="r" b="b"/>
            <a:pathLst>
              <a:path w="3913632" h="2285234">
                <a:moveTo>
                  <a:pt x="29691" y="0"/>
                </a:moveTo>
                <a:lnTo>
                  <a:pt x="3883942" y="0"/>
                </a:lnTo>
                <a:lnTo>
                  <a:pt x="3903529" y="128345"/>
                </a:lnTo>
                <a:cubicBezTo>
                  <a:pt x="3910210" y="194127"/>
                  <a:pt x="3913632" y="260873"/>
                  <a:pt x="3913632" y="328418"/>
                </a:cubicBezTo>
                <a:cubicBezTo>
                  <a:pt x="3913632" y="1409138"/>
                  <a:pt x="3037536" y="2285234"/>
                  <a:pt x="1956816" y="2285234"/>
                </a:cubicBezTo>
                <a:cubicBezTo>
                  <a:pt x="876096" y="2285234"/>
                  <a:pt x="0" y="1409138"/>
                  <a:pt x="0" y="328418"/>
                </a:cubicBezTo>
                <a:cubicBezTo>
                  <a:pt x="0" y="260873"/>
                  <a:pt x="3422" y="194127"/>
                  <a:pt x="10103" y="128345"/>
                </a:cubicBezTo>
                <a:close/>
              </a:path>
            </a:pathLst>
          </a:custGeom>
        </p:spPr>
      </p:pic>
      <p:pic>
        <p:nvPicPr>
          <p:cNvPr id="4" name="Picture 2" descr="FIRST ON THE MOON | Pocketmags.com">
            <a:extLst>
              <a:ext uri="{FF2B5EF4-FFF2-40B4-BE49-F238E27FC236}">
                <a16:creationId xmlns:a16="http://schemas.microsoft.com/office/drawing/2014/main" id="{C6D803FF-930C-4973-8CC1-3B135FC115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0" b="-1"/>
          <a:stretch/>
        </p:blipFill>
        <p:spPr bwMode="auto">
          <a:xfrm>
            <a:off x="20" y="1716248"/>
            <a:ext cx="2673458" cy="3427251"/>
          </a:xfrm>
          <a:custGeom>
            <a:avLst/>
            <a:gdLst/>
            <a:ahLst/>
            <a:cxnLst/>
            <a:rect l="l" t="t" r="r" b="b"/>
            <a:pathLst>
              <a:path w="3564638" h="4569668">
                <a:moveTo>
                  <a:pt x="640080" y="0"/>
                </a:moveTo>
                <a:cubicBezTo>
                  <a:pt x="2255269" y="0"/>
                  <a:pt x="3564638" y="1309369"/>
                  <a:pt x="3564638" y="2924558"/>
                </a:cubicBezTo>
                <a:cubicBezTo>
                  <a:pt x="3564638" y="3530254"/>
                  <a:pt x="3380508" y="4092944"/>
                  <a:pt x="3065170" y="4559707"/>
                </a:cubicBezTo>
                <a:lnTo>
                  <a:pt x="3057720" y="4569668"/>
                </a:lnTo>
                <a:lnTo>
                  <a:pt x="0" y="4569668"/>
                </a:lnTo>
                <a:lnTo>
                  <a:pt x="0" y="72448"/>
                </a:lnTo>
                <a:lnTo>
                  <a:pt x="50679" y="59417"/>
                </a:lnTo>
                <a:cubicBezTo>
                  <a:pt x="241061" y="20459"/>
                  <a:pt x="438181" y="0"/>
                  <a:pt x="640080" y="0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Snagit_SNG847">
            <a:extLst>
              <a:ext uri="{FF2B5EF4-FFF2-40B4-BE49-F238E27FC236}">
                <a16:creationId xmlns:a16="http://schemas.microsoft.com/office/drawing/2014/main" id="{34C53659-E586-4E14-9619-DC780CBBD3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t="27039" r="6" b="3716"/>
          <a:stretch/>
        </p:blipFill>
        <p:spPr>
          <a:xfrm>
            <a:off x="4144169" y="544431"/>
            <a:ext cx="2139696" cy="2139696"/>
          </a:xfrm>
          <a:custGeom>
            <a:avLst/>
            <a:gdLst/>
            <a:ahLst/>
            <a:cxnLst/>
            <a:rect l="l" t="t" r="r" b="b"/>
            <a:pathLst>
              <a:path w="2852928" h="2852928">
                <a:moveTo>
                  <a:pt x="1426464" y="0"/>
                </a:moveTo>
                <a:cubicBezTo>
                  <a:pt x="2214278" y="0"/>
                  <a:pt x="2852928" y="638650"/>
                  <a:pt x="2852928" y="1426464"/>
                </a:cubicBezTo>
                <a:cubicBezTo>
                  <a:pt x="2852928" y="2214278"/>
                  <a:pt x="2214278" y="2852928"/>
                  <a:pt x="1426464" y="2852928"/>
                </a:cubicBezTo>
                <a:cubicBezTo>
                  <a:pt x="638650" y="2852928"/>
                  <a:pt x="0" y="2214278"/>
                  <a:pt x="0" y="1426464"/>
                </a:cubicBezTo>
                <a:cubicBezTo>
                  <a:pt x="0" y="638650"/>
                  <a:pt x="638650" y="0"/>
                  <a:pt x="1426464" y="0"/>
                </a:cubicBezTo>
                <a:close/>
              </a:path>
            </a:pathLst>
          </a:custGeom>
        </p:spPr>
      </p:pic>
      <p:pic>
        <p:nvPicPr>
          <p:cNvPr id="5" name="Picture 4" descr="Jack Garman, NASA engineer who 'saved' Apollo 11 from alarms, dies at 72 |  collectSPACE">
            <a:extLst>
              <a:ext uri="{FF2B5EF4-FFF2-40B4-BE49-F238E27FC236}">
                <a16:creationId xmlns:a16="http://schemas.microsoft.com/office/drawing/2014/main" id="{58C28691-BA01-4B04-A94F-BB11BD45C7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0" r="19965" b="3"/>
          <a:stretch/>
        </p:blipFill>
        <p:spPr bwMode="auto">
          <a:xfrm>
            <a:off x="6689070" y="-3248"/>
            <a:ext cx="2454929" cy="2537918"/>
          </a:xfrm>
          <a:custGeom>
            <a:avLst/>
            <a:gdLst/>
            <a:ahLst/>
            <a:cxnLst/>
            <a:rect l="l" t="t" r="r" b="b"/>
            <a:pathLst>
              <a:path w="3273238" h="3383891">
                <a:moveTo>
                  <a:pt x="122841" y="0"/>
                </a:moveTo>
                <a:lnTo>
                  <a:pt x="3273238" y="0"/>
                </a:lnTo>
                <a:lnTo>
                  <a:pt x="3273238" y="3291335"/>
                </a:lnTo>
                <a:lnTo>
                  <a:pt x="3118338" y="3331164"/>
                </a:lnTo>
                <a:cubicBezTo>
                  <a:pt x="2949390" y="3365736"/>
                  <a:pt x="2774463" y="3383891"/>
                  <a:pt x="2595295" y="3383891"/>
                </a:cubicBezTo>
                <a:cubicBezTo>
                  <a:pt x="1161953" y="3383891"/>
                  <a:pt x="0" y="2221938"/>
                  <a:pt x="0" y="788596"/>
                </a:cubicBezTo>
                <a:cubicBezTo>
                  <a:pt x="0" y="519845"/>
                  <a:pt x="40850" y="260634"/>
                  <a:pt x="116679" y="16835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Snagit_SNG849">
            <a:extLst>
              <a:ext uri="{FF2B5EF4-FFF2-40B4-BE49-F238E27FC236}">
                <a16:creationId xmlns:a16="http://schemas.microsoft.com/office/drawing/2014/main" id="{8E966AAB-31E5-4091-9AF7-5ED80D8268F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93" r="1" b="1"/>
          <a:stretch/>
        </p:blipFill>
        <p:spPr>
          <a:xfrm>
            <a:off x="7022427" y="3053491"/>
            <a:ext cx="2121573" cy="2090009"/>
          </a:xfrm>
          <a:custGeom>
            <a:avLst/>
            <a:gdLst/>
            <a:ahLst/>
            <a:cxnLst/>
            <a:rect l="l" t="t" r="r" b="b"/>
            <a:pathLst>
              <a:path w="2828765" h="2786678">
                <a:moveTo>
                  <a:pt x="1888236" y="0"/>
                </a:moveTo>
                <a:cubicBezTo>
                  <a:pt x="2214125" y="0"/>
                  <a:pt x="2520731" y="82558"/>
                  <a:pt x="2788281" y="227900"/>
                </a:cubicBezTo>
                <a:lnTo>
                  <a:pt x="2828765" y="252495"/>
                </a:lnTo>
                <a:lnTo>
                  <a:pt x="2828765" y="2786678"/>
                </a:lnTo>
                <a:lnTo>
                  <a:pt x="227128" y="2786678"/>
                </a:lnTo>
                <a:lnTo>
                  <a:pt x="148387" y="2623223"/>
                </a:lnTo>
                <a:cubicBezTo>
                  <a:pt x="52837" y="2397318"/>
                  <a:pt x="0" y="2148947"/>
                  <a:pt x="0" y="1888236"/>
                </a:cubicBezTo>
                <a:cubicBezTo>
                  <a:pt x="0" y="845392"/>
                  <a:pt x="845392" y="0"/>
                  <a:pt x="1888236" y="0"/>
                </a:cubicBezTo>
                <a:close/>
              </a:path>
            </a:pathLst>
          </a:custGeom>
        </p:spPr>
      </p:pic>
      <p:pic>
        <p:nvPicPr>
          <p:cNvPr id="7" name="Picture 8" descr="Apollo 11&quot; Mug by MagentaCobalt | Redbubble">
            <a:extLst>
              <a:ext uri="{FF2B5EF4-FFF2-40B4-BE49-F238E27FC236}">
                <a16:creationId xmlns:a16="http://schemas.microsoft.com/office/drawing/2014/main" id="{A2E14064-7FD2-4B14-867F-833308916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3598" y="3052984"/>
            <a:ext cx="2090515" cy="2090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B0012ACB-EB8D-4639-85D4-99B495881281}"/>
                  </a:ext>
                </a:extLst>
              </p14:cNvPr>
              <p14:cNvContentPartPr/>
              <p14:nvPr/>
            </p14:nvContentPartPr>
            <p14:xfrm>
              <a:off x="6739968" y="1084680"/>
              <a:ext cx="2265840" cy="28944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B0012ACB-EB8D-4639-85D4-99B49588128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730968" y="1075680"/>
                <a:ext cx="2283480" cy="307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8FEB85A3-2AD1-4AE1-85F9-CDB0655AF7C2}"/>
                  </a:ext>
                </a:extLst>
              </p14:cNvPr>
              <p14:cNvContentPartPr/>
              <p14:nvPr/>
            </p14:nvContentPartPr>
            <p14:xfrm>
              <a:off x="6710232" y="279720"/>
              <a:ext cx="1634760" cy="49572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8FEB85A3-2AD1-4AE1-85F9-CDB0655AF7C2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6701232" y="270720"/>
                <a:ext cx="1652400" cy="51336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6DA3DD-80D3-4826-8B3D-90F1F4868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9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Making the Shift Left - Bringing Ops to Dev  - June 3rd 2023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4ACA19-A5B2-49DD-989B-B75934B4BD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1E213F-D3B5-47E0-81F4-8C2958D3DF66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white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white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17440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5FE7C-8ECD-4734-BEBD-6CC38CF53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en-US" dirty="0"/>
              <a:t>Means &amp; Mandate to act – Application &amp; Platform/Infra</a:t>
            </a:r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CA823178-11D3-4769-93A8-44EF50E6F6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Inspect</a:t>
            </a:r>
          </a:p>
          <a:p>
            <a:r>
              <a:rPr lang="en-US" dirty="0"/>
              <a:t>Reconfigure </a:t>
            </a:r>
          </a:p>
          <a:p>
            <a:r>
              <a:rPr lang="en-US" dirty="0"/>
              <a:t>Scale</a:t>
            </a:r>
          </a:p>
          <a:p>
            <a:r>
              <a:rPr lang="en-US" dirty="0"/>
              <a:t>Restart</a:t>
            </a:r>
          </a:p>
          <a:p>
            <a:r>
              <a:rPr lang="en-US" dirty="0"/>
              <a:t>Resubmit</a:t>
            </a:r>
          </a:p>
          <a:p>
            <a:r>
              <a:rPr lang="en-US" dirty="0"/>
              <a:t>Apply Patch</a:t>
            </a:r>
          </a:p>
          <a:p>
            <a:r>
              <a:rPr lang="en-US" dirty="0"/>
              <a:t>(Re)schedule job</a:t>
            </a:r>
          </a:p>
          <a:p>
            <a:r>
              <a:rPr lang="en-US" dirty="0"/>
              <a:t>Perform recovery</a:t>
            </a:r>
          </a:p>
          <a:p>
            <a:r>
              <a:rPr lang="en-US" dirty="0"/>
              <a:t>Provision &amp; Update Infra</a:t>
            </a:r>
          </a:p>
          <a:p>
            <a:r>
              <a:rPr lang="en-US" dirty="0"/>
              <a:t>Acquire (temporary) elevated privileges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150A83-C5AF-4187-B64C-B4D2D9A93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Making the Shift Left - Bringing Ops to Dev  - June 3rd 2023</a:t>
            </a:r>
            <a:endParaRPr lang="en-NL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A5E362-3891-4E43-B8C9-93367C89E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59</a:t>
            </a:fld>
            <a:endParaRPr lang="nl-NL"/>
          </a:p>
        </p:txBody>
      </p:sp>
      <p:grpSp>
        <p:nvGrpSpPr>
          <p:cNvPr id="16" name="!!flow">
            <a:extLst>
              <a:ext uri="{FF2B5EF4-FFF2-40B4-BE49-F238E27FC236}">
                <a16:creationId xmlns:a16="http://schemas.microsoft.com/office/drawing/2014/main" id="{345F9972-6CAE-1935-5A4F-E5467E7C9166}"/>
              </a:ext>
            </a:extLst>
          </p:cNvPr>
          <p:cNvGrpSpPr/>
          <p:nvPr/>
        </p:nvGrpSpPr>
        <p:grpSpPr>
          <a:xfrm>
            <a:off x="5417761" y="1988480"/>
            <a:ext cx="3649981" cy="2866010"/>
            <a:chOff x="5417761" y="1988480"/>
            <a:chExt cx="3649981" cy="2866010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F8911510-B97E-1BFF-4546-17F66B5A0ECD}"/>
                </a:ext>
              </a:extLst>
            </p:cNvPr>
            <p:cNvGraphicFramePr/>
            <p:nvPr/>
          </p:nvGraphicFramePr>
          <p:xfrm>
            <a:off x="5417762" y="1988480"/>
            <a:ext cx="3649980" cy="246253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" r:lo="rId4" r:qs="rId5" r:cs="rId6"/>
            </a:graphicData>
          </a:graphic>
        </p:graphicFrame>
        <p:graphicFrame>
          <p:nvGraphicFramePr>
            <p:cNvPr id="8" name="Diagram 7">
              <a:extLst>
                <a:ext uri="{FF2B5EF4-FFF2-40B4-BE49-F238E27FC236}">
                  <a16:creationId xmlns:a16="http://schemas.microsoft.com/office/drawing/2014/main" id="{1D70171D-1609-661C-7430-EE0396864485}"/>
                </a:ext>
              </a:extLst>
            </p:cNvPr>
            <p:cNvGraphicFramePr/>
            <p:nvPr/>
          </p:nvGraphicFramePr>
          <p:xfrm>
            <a:off x="5417762" y="2329017"/>
            <a:ext cx="2817777" cy="50400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8" r:lo="rId9" r:qs="rId10" r:cs="rId11"/>
            </a:graphicData>
          </a:graphic>
        </p:graphicFrame>
        <p:graphicFrame>
          <p:nvGraphicFramePr>
            <p:cNvPr id="9" name="Diagram 8">
              <a:extLst>
                <a:ext uri="{FF2B5EF4-FFF2-40B4-BE49-F238E27FC236}">
                  <a16:creationId xmlns:a16="http://schemas.microsoft.com/office/drawing/2014/main" id="{C02E6E8D-D5C4-0AF2-F63D-20E9EDC6002E}"/>
                </a:ext>
              </a:extLst>
            </p:cNvPr>
            <p:cNvGraphicFramePr/>
            <p:nvPr/>
          </p:nvGraphicFramePr>
          <p:xfrm>
            <a:off x="5417762" y="3617888"/>
            <a:ext cx="2817777" cy="50400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3" r:lo="rId14" r:qs="rId15" r:cs="rId16"/>
            </a:graphicData>
          </a:graphic>
        </p:graphicFrame>
        <p:graphicFrame>
          <p:nvGraphicFramePr>
            <p:cNvPr id="10" name="Diagram 9">
              <a:extLst>
                <a:ext uri="{FF2B5EF4-FFF2-40B4-BE49-F238E27FC236}">
                  <a16:creationId xmlns:a16="http://schemas.microsoft.com/office/drawing/2014/main" id="{7E7BFBF1-B747-9146-DD01-E634F84D3737}"/>
                </a:ext>
              </a:extLst>
            </p:cNvPr>
            <p:cNvGraphicFramePr/>
            <p:nvPr/>
          </p:nvGraphicFramePr>
          <p:xfrm>
            <a:off x="5417761" y="4350489"/>
            <a:ext cx="2817777" cy="504001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8" r:lo="rId19" r:qs="rId20" r:cs="rId21"/>
            </a:graphicData>
          </a:graphic>
        </p:graphicFrame>
      </p:grpSp>
      <p:pic>
        <p:nvPicPr>
          <p:cNvPr id="17" name="Picture 2" descr="Plan d'amélioration continue : notre dossier complet pour réussir |  Humanperf">
            <a:extLst>
              <a:ext uri="{FF2B5EF4-FFF2-40B4-BE49-F238E27FC236}">
                <a16:creationId xmlns:a16="http://schemas.microsoft.com/office/drawing/2014/main" id="{EBA2BAE7-1121-A4DE-02D4-BB06EFF229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8766" y="179940"/>
            <a:ext cx="2225673" cy="1224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Up 17">
            <a:extLst>
              <a:ext uri="{FF2B5EF4-FFF2-40B4-BE49-F238E27FC236}">
                <a16:creationId xmlns:a16="http://schemas.microsoft.com/office/drawing/2014/main" id="{92684BA9-1295-E7AE-8AF0-53081E83C9B2}"/>
              </a:ext>
            </a:extLst>
          </p:cNvPr>
          <p:cNvSpPr/>
          <p:nvPr/>
        </p:nvSpPr>
        <p:spPr>
          <a:xfrm>
            <a:off x="8333312" y="1008885"/>
            <a:ext cx="386939" cy="351780"/>
          </a:xfrm>
          <a:prstGeom prst="upArrow">
            <a:avLst/>
          </a:prstGeom>
          <a:solidFill>
            <a:srgbClr val="FDA101"/>
          </a:solidFill>
          <a:ln>
            <a:solidFill>
              <a:srgbClr val="FB9F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6" name="Picture 2" descr="5 Tips for an Effective Toolbox Talk - SafeStart">
            <a:extLst>
              <a:ext uri="{FF2B5EF4-FFF2-40B4-BE49-F238E27FC236}">
                <a16:creationId xmlns:a16="http://schemas.microsoft.com/office/drawing/2014/main" id="{5442E307-1CE4-85AD-C790-D59DFBD862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559486">
            <a:off x="6610683" y="1110554"/>
            <a:ext cx="2738497" cy="2053873"/>
          </a:xfrm>
          <a:prstGeom prst="rect">
            <a:avLst/>
          </a:prstGeom>
          <a:noFill/>
          <a:scene3d>
            <a:camera prst="isometricOffAxis2Left"/>
            <a:lightRig rig="threePt" dir="t"/>
          </a:scene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6090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7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4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1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02974-1C4C-3287-05BE-E6C432DBB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B8DAFD-EC73-A7BB-2763-DC1BD1EF57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Production!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EEFE7-718A-B366-7A19-DD8E1D301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FD563B-3F3E-1D11-F3FD-2C7DA9EC4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</a:t>
            </a:fld>
            <a:endParaRPr lang="nl-NL"/>
          </a:p>
        </p:txBody>
      </p:sp>
      <p:pic>
        <p:nvPicPr>
          <p:cNvPr id="9218" name="Picture 2" descr="Meaning of Production: Processes in Production, Examples, Questions">
            <a:extLst>
              <a:ext uri="{FF2B5EF4-FFF2-40B4-BE49-F238E27FC236}">
                <a16:creationId xmlns:a16="http://schemas.microsoft.com/office/drawing/2014/main" id="{6AF88157-FFB4-54DF-2D15-1EEC17187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0980" y="0"/>
            <a:ext cx="9315450" cy="621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682292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5FE7C-8ECD-4734-BEBD-6CC38CF53B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Operations </a:t>
            </a:r>
            <a:r>
              <a:rPr lang="en-US" dirty="0" err="1"/>
              <a:t>Firedrills</a:t>
            </a:r>
            <a:endParaRPr lang="en-US" dirty="0"/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CA823178-11D3-4769-93A8-44EF50E6F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924000" cy="3401999"/>
          </a:xfrm>
        </p:spPr>
        <p:txBody>
          <a:bodyPr/>
          <a:lstStyle/>
          <a:p>
            <a:r>
              <a:rPr lang="en-US" dirty="0"/>
              <a:t>Testing Resilience of</a:t>
            </a:r>
          </a:p>
          <a:p>
            <a:pPr lvl="1"/>
            <a:r>
              <a:rPr lang="en-US" dirty="0"/>
              <a:t>systems &amp; automated procedures</a:t>
            </a:r>
          </a:p>
          <a:p>
            <a:pPr lvl="1"/>
            <a:r>
              <a:rPr lang="en-US" dirty="0"/>
              <a:t>processes</a:t>
            </a:r>
          </a:p>
          <a:p>
            <a:pPr lvl="1"/>
            <a:r>
              <a:rPr lang="en-US" dirty="0"/>
              <a:t>people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150A83-C5AF-4187-B64C-B4D2D9A932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3240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Making the Shift Left - Bringing Ops to Dev  - June 3rd 2023</a:t>
            </a:r>
            <a:endParaRPr lang="en-NL"/>
          </a:p>
        </p:txBody>
      </p:sp>
      <p:pic>
        <p:nvPicPr>
          <p:cNvPr id="1026" name="Picture 2" descr="Serious about cloud? Follow Netflix's lead and get into chaos engineering -  TechRepublic">
            <a:extLst>
              <a:ext uri="{FF2B5EF4-FFF2-40B4-BE49-F238E27FC236}">
                <a16:creationId xmlns:a16="http://schemas.microsoft.com/office/drawing/2014/main" id="{DDFB41C2-6FEF-4A48-9114-3FEB673CB1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877501"/>
            <a:ext cx="4500000" cy="3374999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E7A7A9A-A21B-432D-A044-2726FF67D68E}"/>
              </a:ext>
            </a:extLst>
          </p:cNvPr>
          <p:cNvSpPr/>
          <p:nvPr/>
        </p:nvSpPr>
        <p:spPr>
          <a:xfrm>
            <a:off x="5919216" y="1420368"/>
            <a:ext cx="694944" cy="347472"/>
          </a:xfrm>
          <a:prstGeom prst="rect">
            <a:avLst/>
          </a:prstGeom>
          <a:solidFill>
            <a:srgbClr val="DADA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8DD899F-5207-4F19-AA67-E2CBE356CFA1}"/>
              </a:ext>
            </a:extLst>
          </p:cNvPr>
          <p:cNvSpPr txBox="1"/>
          <p:nvPr/>
        </p:nvSpPr>
        <p:spPr>
          <a:xfrm>
            <a:off x="-7256269" y="4545180"/>
            <a:ext cx="1202252" cy="18466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200" dirty="0"/>
              <a:t>expired certificate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3B89B0-75EF-4EFE-8AAE-D82A7271A831}"/>
              </a:ext>
            </a:extLst>
          </p:cNvPr>
          <p:cNvSpPr txBox="1"/>
          <p:nvPr/>
        </p:nvSpPr>
        <p:spPr>
          <a:xfrm>
            <a:off x="-7103869" y="4697580"/>
            <a:ext cx="2144818" cy="1692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100" dirty="0"/>
              <a:t>Product Owner cannot be reached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402FE3E-2D38-4097-8F14-DFAB7E27CBE3}"/>
              </a:ext>
            </a:extLst>
          </p:cNvPr>
          <p:cNvSpPr txBox="1"/>
          <p:nvPr/>
        </p:nvSpPr>
        <p:spPr>
          <a:xfrm>
            <a:off x="-6951469" y="4849980"/>
            <a:ext cx="750205" cy="16158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050" dirty="0"/>
              <a:t>Wiki is down</a:t>
            </a:r>
            <a:endParaRPr lang="en-US" sz="11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D4C94C-C806-417B-BAC4-B74C3C00D13A}"/>
              </a:ext>
            </a:extLst>
          </p:cNvPr>
          <p:cNvSpPr txBox="1"/>
          <p:nvPr/>
        </p:nvSpPr>
        <p:spPr>
          <a:xfrm>
            <a:off x="-4484131" y="4408169"/>
            <a:ext cx="1303242" cy="1692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100" dirty="0"/>
              <a:t>Storage inaccessible</a:t>
            </a:r>
            <a:endParaRPr lang="en-US" sz="1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A6B610-81E4-4E31-A8EE-421FE2983AF9}"/>
              </a:ext>
            </a:extLst>
          </p:cNvPr>
          <p:cNvSpPr txBox="1"/>
          <p:nvPr/>
        </p:nvSpPr>
        <p:spPr>
          <a:xfrm>
            <a:off x="-4331731" y="4560569"/>
            <a:ext cx="1713611" cy="16158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050" dirty="0"/>
              <a:t>Critical vulnerability in library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B45671-6126-4E32-9707-D0FE42A23885}"/>
              </a:ext>
            </a:extLst>
          </p:cNvPr>
          <p:cNvSpPr txBox="1"/>
          <p:nvPr/>
        </p:nvSpPr>
        <p:spPr>
          <a:xfrm>
            <a:off x="-4179331" y="4712969"/>
            <a:ext cx="1267976" cy="1538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DDOS attack detected</a:t>
            </a:r>
            <a:endParaRPr lang="en-US" sz="11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4ACA189-28C5-43E3-8E09-26F7E27FB99F}"/>
              </a:ext>
            </a:extLst>
          </p:cNvPr>
          <p:cNvSpPr txBox="1"/>
          <p:nvPr/>
        </p:nvSpPr>
        <p:spPr>
          <a:xfrm>
            <a:off x="-1973764" y="4297924"/>
            <a:ext cx="1144544" cy="169277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100" dirty="0"/>
              <a:t>Ransomware alert</a:t>
            </a:r>
            <a:endParaRPr lang="en-US" sz="12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4AFFF0A-A89A-431B-9F2A-0E80C8E77901}"/>
              </a:ext>
            </a:extLst>
          </p:cNvPr>
          <p:cNvSpPr txBox="1"/>
          <p:nvPr/>
        </p:nvSpPr>
        <p:spPr>
          <a:xfrm>
            <a:off x="-1821364" y="4450324"/>
            <a:ext cx="1816203" cy="16158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050" dirty="0"/>
              <a:t>Data Corruption (human error)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581852-B503-4A55-A756-64EE4996F9AD}"/>
              </a:ext>
            </a:extLst>
          </p:cNvPr>
          <p:cNvSpPr txBox="1"/>
          <p:nvPr/>
        </p:nvSpPr>
        <p:spPr>
          <a:xfrm>
            <a:off x="-1668964" y="4602724"/>
            <a:ext cx="1030731" cy="1538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failing DNS server</a:t>
            </a:r>
            <a:endParaRPr lang="en-US" sz="1100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3813A1B-710C-4AF5-A986-04E5786D1B3A}"/>
              </a:ext>
            </a:extLst>
          </p:cNvPr>
          <p:cNvSpPr txBox="1"/>
          <p:nvPr/>
        </p:nvSpPr>
        <p:spPr>
          <a:xfrm>
            <a:off x="-4129232" y="4314801"/>
            <a:ext cx="1840247" cy="161583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050" dirty="0"/>
              <a:t>Azure availability zone is down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359BB54-5195-41E0-849A-4A3463BE2267}"/>
              </a:ext>
            </a:extLst>
          </p:cNvPr>
          <p:cNvSpPr txBox="1"/>
          <p:nvPr/>
        </p:nvSpPr>
        <p:spPr>
          <a:xfrm>
            <a:off x="-3976832" y="4467201"/>
            <a:ext cx="1219886" cy="1538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team tech lead falls ill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80ADE9-ABA3-4053-9ADB-2C173EF1B0A2}"/>
              </a:ext>
            </a:extLst>
          </p:cNvPr>
          <p:cNvSpPr txBox="1"/>
          <p:nvPr/>
        </p:nvSpPr>
        <p:spPr>
          <a:xfrm>
            <a:off x="-3824432" y="4619601"/>
            <a:ext cx="1821011" cy="13849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900" dirty="0"/>
              <a:t>P1 bug in recent production release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65C6452-B4AB-41BF-8242-0D88FE64FB98}"/>
              </a:ext>
            </a:extLst>
          </p:cNvPr>
          <p:cNvSpPr txBox="1"/>
          <p:nvPr/>
        </p:nvSpPr>
        <p:spPr>
          <a:xfrm>
            <a:off x="-1617072" y="4500502"/>
            <a:ext cx="1232710" cy="153888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1000" dirty="0"/>
              <a:t>Edge connectivity lost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15D56BE-24F4-44D1-B64A-E17B2A451CF2}"/>
              </a:ext>
            </a:extLst>
          </p:cNvPr>
          <p:cNvSpPr txBox="1"/>
          <p:nvPr/>
        </p:nvSpPr>
        <p:spPr>
          <a:xfrm>
            <a:off x="-1464672" y="4652902"/>
            <a:ext cx="743793" cy="138499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lIns="0" tIns="0" rIns="0" bIns="0" rtlCol="0">
            <a:spAutoFit/>
          </a:bodyPr>
          <a:lstStyle/>
          <a:p>
            <a:r>
              <a:rPr lang="en-US" sz="900" dirty="0"/>
              <a:t>Power outage 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4A5E362-3891-4E43-B8C9-93367C89E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0894552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4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4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4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4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4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grpId="0" nodeType="withEffect">
                                  <p:stCondLst>
                                    <p:cond delay="32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4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4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0"/>
                            </p:stCondLst>
                            <p:childTnLst>
                              <p:par>
                                <p:cTn id="3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2" fill="hold" grpId="0" nodeType="withEffect">
                                  <p:stCondLst>
                                    <p:cond delay="23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6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400"/>
                            </p:stCondLst>
                            <p:childTnLst>
                              <p:par>
                                <p:cTn id="42" presetID="2" presetClass="entr" presetSubtype="2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grpId="0" nodeType="withEffect">
                                  <p:stCondLst>
                                    <p:cond delay="2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7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1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6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64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fill="hold" grpId="0" nodeType="withEffect">
                                  <p:stCondLst>
                                    <p:cond delay="6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9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94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2" fill="hold" grpId="0" nodeType="withEffect">
                                  <p:stCondLst>
                                    <p:cond delay="95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2" fill="hold" grpId="0" nodeType="withEffect">
                                  <p:stCondLst>
                                    <p:cond delay="7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69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69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2" fill="hold" grpId="0" nodeType="withEffect">
                                  <p:stCondLst>
                                    <p:cond delay="109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6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61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2" fill="hold" grpId="0" nodeType="withEffect">
                                  <p:stCondLst>
                                    <p:cond delay="85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7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71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uiExpand="1" build="p"/>
      <p:bldP spid="7" grpId="0" uiExpand="1" animBg="1"/>
      <p:bldP spid="11" grpId="0" uiExpand="1" animBg="1"/>
      <p:bldP spid="12" grpId="0" uiExpand="1" animBg="1"/>
      <p:bldP spid="13" grpId="0" uiExpand="1" animBg="1"/>
      <p:bldP spid="14" grpId="0" uiExpand="1" animBg="1"/>
      <p:bldP spid="15" grpId="0" uiExpand="1" animBg="1"/>
      <p:bldP spid="21" grpId="0" animBg="1"/>
      <p:bldP spid="22" grpId="0" animBg="1"/>
      <p:bldP spid="23" grpId="0" animBg="1"/>
      <p:bldP spid="26" grpId="0" animBg="1"/>
      <p:bldP spid="27" grpId="0" animBg="1"/>
      <p:bldP spid="28" grpId="0" animBg="1"/>
      <p:bldP spid="29" grpId="0" animBg="1"/>
      <p:bldP spid="3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05B595-37FE-622A-6B19-12CB1D32C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Improvements over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3B74C1-2457-21D6-0953-C61F26213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403929" cy="3780000"/>
          </a:xfrm>
        </p:spPr>
        <p:txBody>
          <a:bodyPr/>
          <a:lstStyle/>
          <a:p>
            <a:r>
              <a:rPr lang="en-US" dirty="0"/>
              <a:t>Observe and extrapolate</a:t>
            </a:r>
          </a:p>
          <a:p>
            <a:r>
              <a:rPr lang="en-US" dirty="0"/>
              <a:t>Explore </a:t>
            </a:r>
            <a:r>
              <a:rPr lang="en-US" i="1" dirty="0"/>
              <a:t>What-If</a:t>
            </a:r>
            <a:r>
              <a:rPr lang="en-US" dirty="0"/>
              <a:t> scenarios</a:t>
            </a:r>
          </a:p>
          <a:p>
            <a:endParaRPr lang="en-US" dirty="0"/>
          </a:p>
          <a:p>
            <a:r>
              <a:rPr lang="en-US" dirty="0"/>
              <a:t>Automate</a:t>
            </a:r>
          </a:p>
          <a:p>
            <a:r>
              <a:rPr lang="en-US" dirty="0"/>
              <a:t>Calibrate</a:t>
            </a:r>
          </a:p>
          <a:p>
            <a:r>
              <a:rPr lang="en-US" dirty="0"/>
              <a:t>Refine schedules</a:t>
            </a:r>
          </a:p>
          <a:p>
            <a:r>
              <a:rPr lang="en-US" dirty="0"/>
              <a:t>Fine-tune Tools and Procedures</a:t>
            </a:r>
          </a:p>
          <a:p>
            <a:r>
              <a:rPr lang="en-US" dirty="0"/>
              <a:t>Extend configurability</a:t>
            </a:r>
          </a:p>
          <a:p>
            <a:r>
              <a:rPr lang="en-US" dirty="0"/>
              <a:t>Automate (AI), dynamic, predictive configuration</a:t>
            </a:r>
          </a:p>
          <a:p>
            <a:r>
              <a:rPr lang="en-US" dirty="0"/>
              <a:t>Refine instrumentation</a:t>
            </a:r>
          </a:p>
          <a:p>
            <a:r>
              <a:rPr lang="en-US" dirty="0"/>
              <a:t>Improve telemetry processing</a:t>
            </a:r>
          </a:p>
          <a:p>
            <a:r>
              <a:rPr lang="en-US" dirty="0"/>
              <a:t>Decommission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D936781-5908-201D-CC28-7AC177845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50DE7D-189D-ABC5-9691-A0AFDC5C77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61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00DC53-4EAE-1DC4-9398-5C9CD50A9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0619" y="842994"/>
            <a:ext cx="5282260" cy="1660139"/>
          </a:xfrm>
          <a:prstGeom prst="rect">
            <a:avLst/>
          </a:prstGeom>
        </p:spPr>
      </p:pic>
      <p:pic>
        <p:nvPicPr>
          <p:cNvPr id="23554" name="Picture 2" descr="2020 DevOps Trends that Developers Need to Watch - DevPro Journal">
            <a:extLst>
              <a:ext uri="{FF2B5EF4-FFF2-40B4-BE49-F238E27FC236}">
                <a16:creationId xmlns:a16="http://schemas.microsoft.com/office/drawing/2014/main" id="{4B179746-2A49-6621-E3B8-B3C92A6EF2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50" r="14833" b="34074"/>
          <a:stretch/>
        </p:blipFill>
        <p:spPr bwMode="auto">
          <a:xfrm>
            <a:off x="5679029" y="3089322"/>
            <a:ext cx="3329940" cy="1766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D434ECC-5A87-0BC8-2516-158F1F8FB0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50000"/>
          </a:blip>
          <a:srcRect r="70940"/>
          <a:stretch/>
        </p:blipFill>
        <p:spPr>
          <a:xfrm>
            <a:off x="6080286" y="3577082"/>
            <a:ext cx="2934147" cy="988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9187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5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5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6" presetClass="emph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5" dur="2000" fill="hold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4A27DC-DEF2-47FE-9F21-F2717D3D32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BC73A-450E-478A-AB43-88F34EA43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890408" cy="34019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Operations for </a:t>
            </a:r>
            <a:br>
              <a:rPr lang="en-US" dirty="0"/>
            </a:br>
            <a:r>
              <a:rPr lang="en-US" i="1" dirty="0"/>
              <a:t>successful business functionality</a:t>
            </a:r>
          </a:p>
          <a:p>
            <a:pPr>
              <a:spcAft>
                <a:spcPts val="600"/>
              </a:spcAft>
            </a:pPr>
            <a:r>
              <a:rPr lang="en-US" dirty="0"/>
              <a:t>Define success</a:t>
            </a:r>
          </a:p>
          <a:p>
            <a:pPr>
              <a:spcAft>
                <a:spcPts val="600"/>
              </a:spcAft>
            </a:pPr>
            <a:r>
              <a:rPr lang="en-US" dirty="0"/>
              <a:t>Design &amp; Build </a:t>
            </a:r>
            <a:br>
              <a:rPr lang="en-US" dirty="0"/>
            </a:br>
            <a:r>
              <a:rPr lang="en-US" dirty="0"/>
              <a:t>Observability &amp; Operability</a:t>
            </a:r>
          </a:p>
          <a:p>
            <a:pPr marL="180000" lvl="1" indent="0">
              <a:spcAft>
                <a:spcPts val="600"/>
              </a:spcAft>
              <a:buNone/>
            </a:pPr>
            <a:r>
              <a:rPr lang="en-US" dirty="0"/>
              <a:t>Test Operations</a:t>
            </a:r>
          </a:p>
          <a:p>
            <a:pPr>
              <a:spcAft>
                <a:spcPts val="600"/>
              </a:spcAft>
            </a:pPr>
            <a:r>
              <a:rPr lang="en-US" dirty="0"/>
              <a:t>Shift Left – “Ops by Design”	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Not </a:t>
            </a:r>
            <a:r>
              <a:rPr lang="en-US" dirty="0" err="1"/>
              <a:t>DevOops</a:t>
            </a:r>
            <a:r>
              <a:rPr lang="en-US" dirty="0"/>
              <a:t> but DevOps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 marL="0" indent="0">
              <a:spcAft>
                <a:spcPts val="600"/>
              </a:spcAft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A678CB-7D8D-42D0-AB17-B8374C7B69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AFD16D7-39EE-48BA-A742-27884AE1C7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62</a:t>
            </a:fld>
            <a:endParaRPr lang="nl-NL"/>
          </a:p>
        </p:txBody>
      </p:sp>
      <p:pic>
        <p:nvPicPr>
          <p:cNvPr id="7" name="Picture 2" descr="Shift Left Security">
            <a:extLst>
              <a:ext uri="{FF2B5EF4-FFF2-40B4-BE49-F238E27FC236}">
                <a16:creationId xmlns:a16="http://schemas.microsoft.com/office/drawing/2014/main" id="{BE05A295-D932-B587-C00F-0D01D72199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423" b="-1"/>
          <a:stretch/>
        </p:blipFill>
        <p:spPr bwMode="auto">
          <a:xfrm>
            <a:off x="4644000" y="810001"/>
            <a:ext cx="4500000" cy="3510000"/>
          </a:xfrm>
          <a:prstGeom prst="rect">
            <a:avLst/>
          </a:prstGeom>
          <a:solidFill>
            <a:srgbClr val="FFFFFF"/>
          </a:solidFill>
        </p:spPr>
      </p:pic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3B546B58-CD4B-6F7C-7BBC-18892E90C930}"/>
              </a:ext>
            </a:extLst>
          </p:cNvPr>
          <p:cNvGraphicFramePr/>
          <p:nvPr/>
        </p:nvGraphicFramePr>
        <p:xfrm>
          <a:off x="5528160" y="3204073"/>
          <a:ext cx="2947499" cy="16399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06290F4C-6235-720D-6666-592ED3F1BD40}"/>
              </a:ext>
            </a:extLst>
          </p:cNvPr>
          <p:cNvSpPr txBox="1"/>
          <p:nvPr/>
        </p:nvSpPr>
        <p:spPr>
          <a:xfrm rot="439268">
            <a:off x="7292303" y="3204074"/>
            <a:ext cx="660437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nl-NL"/>
            </a:defPPr>
            <a:lvl1pPr>
              <a:defRPr sz="1050">
                <a:solidFill>
                  <a:schemeClr val="bg1">
                    <a:lumMod val="85000"/>
                  </a:schemeClr>
                </a:solidFill>
              </a:defRPr>
            </a:lvl1pPr>
          </a:lstStyle>
          <a:p>
            <a:r>
              <a:rPr lang="en-US" dirty="0">
                <a:solidFill>
                  <a:schemeClr val="bg1"/>
                </a:solidFill>
              </a:rPr>
              <a:t>Operations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692918F-510A-48D4-B647-5538957F8BA5}"/>
              </a:ext>
            </a:extLst>
          </p:cNvPr>
          <p:cNvSpPr txBox="1"/>
          <p:nvPr/>
        </p:nvSpPr>
        <p:spPr>
          <a:xfrm rot="5400000">
            <a:off x="8030255" y="3710994"/>
            <a:ext cx="662041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nl-NL"/>
            </a:defPPr>
            <a:lvl1pPr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dirty="0">
                <a:solidFill>
                  <a:schemeClr val="tx1"/>
                </a:solidFill>
              </a:rPr>
              <a:t>Application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CE169FF-59BB-F76E-C42B-FC16CB0924D5}"/>
              </a:ext>
            </a:extLst>
          </p:cNvPr>
          <p:cNvSpPr txBox="1"/>
          <p:nvPr/>
        </p:nvSpPr>
        <p:spPr>
          <a:xfrm rot="5400000">
            <a:off x="8078494" y="4457418"/>
            <a:ext cx="501740" cy="12824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nl-NL"/>
            </a:defPPr>
            <a:lvl1pPr>
              <a:defRPr sz="1050">
                <a:solidFill>
                  <a:schemeClr val="bg1"/>
                </a:solidFill>
              </a:defRPr>
            </a:lvl1pPr>
          </a:lstStyle>
          <a:p>
            <a:pPr>
              <a:lnSpc>
                <a:spcPts val="1000"/>
              </a:lnSpc>
            </a:pPr>
            <a:r>
              <a:rPr lang="en-US" dirty="0">
                <a:solidFill>
                  <a:schemeClr val="tx1"/>
                </a:solidFill>
              </a:rPr>
              <a:t>Platform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BAAB0EA-59E8-EF28-DB46-E714F7792957}"/>
              </a:ext>
            </a:extLst>
          </p:cNvPr>
          <p:cNvSpPr txBox="1"/>
          <p:nvPr/>
        </p:nvSpPr>
        <p:spPr>
          <a:xfrm rot="444968">
            <a:off x="6090853" y="3042062"/>
            <a:ext cx="796693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dirty="0">
                <a:solidFill>
                  <a:schemeClr val="bg1"/>
                </a:solidFill>
              </a:rPr>
              <a:t>Development</a:t>
            </a:r>
          </a:p>
        </p:txBody>
      </p:sp>
      <p:pic>
        <p:nvPicPr>
          <p:cNvPr id="19" name="Picture 2" descr="Plan d'amélioration continue : notre dossier complet pour réussir |  Humanperf">
            <a:extLst>
              <a:ext uri="{FF2B5EF4-FFF2-40B4-BE49-F238E27FC236}">
                <a16:creationId xmlns:a16="http://schemas.microsoft.com/office/drawing/2014/main" id="{8C6B0DFB-AAAE-F702-8026-0ABCF1F53A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3281" y="1906056"/>
            <a:ext cx="1127759" cy="620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1962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Graphic spid="14" grpId="0">
        <p:bldAsOne/>
      </p:bldGraphic>
      <p:bldP spid="15" grpId="0"/>
      <p:bldP spid="16" grpId="0"/>
      <p:bldP spid="17" grpId="0"/>
      <p:bldP spid="18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err="1"/>
              <a:t>Thank</a:t>
            </a:r>
            <a:r>
              <a:rPr lang="nl-NL"/>
              <a:t> </a:t>
            </a:r>
            <a:r>
              <a:rPr lang="nl-NL" err="1"/>
              <a:t>you</a:t>
            </a:r>
            <a:r>
              <a:rPr lang="nl-NL"/>
              <a:t> </a:t>
            </a:r>
            <a:br>
              <a:rPr lang="nl-NL"/>
            </a:br>
            <a:r>
              <a:rPr lang="nl-NL"/>
              <a:t>for </a:t>
            </a:r>
            <a:r>
              <a:rPr lang="nl-NL" err="1"/>
              <a:t>your</a:t>
            </a:r>
            <a:r>
              <a:rPr lang="nl-NL"/>
              <a:t> attention</a:t>
            </a:r>
            <a:br>
              <a:rPr lang="nl-NL"/>
            </a:br>
            <a:br>
              <a:rPr lang="nl-NL"/>
            </a:br>
            <a:r>
              <a:rPr lang="nl-NL"/>
              <a:t>I hope </a:t>
            </a:r>
            <a:br>
              <a:rPr lang="nl-NL"/>
            </a:br>
            <a:r>
              <a:rPr lang="nl-NL" err="1"/>
              <a:t>this</a:t>
            </a:r>
            <a:r>
              <a:rPr lang="nl-NL"/>
              <a:t> was</a:t>
            </a:r>
            <a:br>
              <a:rPr lang="nl-NL"/>
            </a:br>
            <a:r>
              <a:rPr lang="nl-NL" err="1"/>
              <a:t>useful</a:t>
            </a:r>
            <a:br>
              <a:rPr lang="nl-NL"/>
            </a:br>
            <a:br>
              <a:rPr lang="nl-NL"/>
            </a:br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9ECDE17-54D0-4449-9256-1701504F5F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Making the Shift Left - Bringing Ops to Dev  - June 3rd 2023</a:t>
            </a:r>
            <a:endParaRPr lang="nl-NL" noProof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6E30018-3507-4A1A-BAE0-57499F217AAA}"/>
              </a:ext>
            </a:extLst>
          </p:cNvPr>
          <p:cNvSpPr txBox="1"/>
          <p:nvPr/>
        </p:nvSpPr>
        <p:spPr>
          <a:xfrm>
            <a:off x="583324" y="4501055"/>
            <a:ext cx="664008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lucas.jellema@conclusion.nl  |  technology.amis.nl  |       @lucasjellema  |      </a:t>
            </a:r>
            <a:r>
              <a:rPr lang="nl-NL" sz="1300" dirty="0" err="1"/>
              <a:t>lucas-jellema</a:t>
            </a:r>
            <a:endParaRPr lang="en-NL" sz="1300" dirty="0"/>
          </a:p>
        </p:txBody>
      </p:sp>
      <p:pic>
        <p:nvPicPr>
          <p:cNvPr id="7" name="Snagit_SNG834">
            <a:extLst>
              <a:ext uri="{FF2B5EF4-FFF2-40B4-BE49-F238E27FC236}">
                <a16:creationId xmlns:a16="http://schemas.microsoft.com/office/drawing/2014/main" id="{EB8DC5EF-6CD0-4BB8-A204-8C7AFA553E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20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A9123208-CEAC-4E98-A1E6-88A6858C16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9217" y="4501055"/>
            <a:ext cx="281328" cy="200055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4B5C56-922B-453A-93E9-FE59DDE69F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63</a:t>
            </a:fld>
            <a:endParaRPr lang="nl-NL" noProof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E790C9-CA59-6601-FAF8-D87B5FBC3A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1881" y="1790778"/>
            <a:ext cx="1250977" cy="25913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462684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83"/>
    </mc:Choice>
    <mc:Fallback xmlns="">
      <p:transition spd="slow" advTm="6883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02974-1C4C-3287-05BE-E6C432DBB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EEFE7-718A-B366-7A19-DD8E1D301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FD563B-3F3E-1D11-F3FD-2C7DA9EC4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</a:t>
            </a:fld>
            <a:endParaRPr lang="nl-NL"/>
          </a:p>
        </p:txBody>
      </p:sp>
      <p:pic>
        <p:nvPicPr>
          <p:cNvPr id="9218" name="Picture 2" descr="Meaning of Production: Processes in Production, Examples, Questions">
            <a:extLst>
              <a:ext uri="{FF2B5EF4-FFF2-40B4-BE49-F238E27FC236}">
                <a16:creationId xmlns:a16="http://schemas.microsoft.com/office/drawing/2014/main" id="{6AF88157-FFB4-54DF-2D15-1EEC17187D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09770"/>
            <a:ext cx="2241450" cy="1494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Production Management with Examples – StudiousGuy">
            <a:extLst>
              <a:ext uri="{FF2B5EF4-FFF2-40B4-BE49-F238E27FC236}">
                <a16:creationId xmlns:a16="http://schemas.microsoft.com/office/drawing/2014/main" id="{673FBD5D-BDCE-BD73-2451-58BD7E60F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2842" y="1280159"/>
            <a:ext cx="2518313" cy="1152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0580AE9E-2B2A-4791-1EDF-7033403569D7}"/>
              </a:ext>
            </a:extLst>
          </p:cNvPr>
          <p:cNvSpPr/>
          <p:nvPr/>
        </p:nvSpPr>
        <p:spPr>
          <a:xfrm>
            <a:off x="5443529" y="988485"/>
            <a:ext cx="998220" cy="419100"/>
          </a:xfrm>
          <a:prstGeom prst="wedgeRectCallout">
            <a:avLst>
              <a:gd name="adj1" fmla="val -92589"/>
              <a:gd name="adj2" fmla="val 133409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business process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682010F-87B6-4B69-7CC5-BB537A4EF694}"/>
              </a:ext>
            </a:extLst>
          </p:cNvPr>
          <p:cNvSpPr/>
          <p:nvPr/>
        </p:nvSpPr>
        <p:spPr>
          <a:xfrm>
            <a:off x="2270760" y="2514600"/>
            <a:ext cx="1158240" cy="48006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25B5C01-F601-C563-7CD8-7997182A8C29}"/>
              </a:ext>
            </a:extLst>
          </p:cNvPr>
          <p:cNvSpPr/>
          <p:nvPr/>
        </p:nvSpPr>
        <p:spPr>
          <a:xfrm>
            <a:off x="3493683" y="2514600"/>
            <a:ext cx="1158240" cy="480060"/>
          </a:xfrm>
          <a:prstGeom prst="roundRect">
            <a:avLst/>
          </a:prstGeom>
          <a:solidFill>
            <a:srgbClr val="FDA10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1EF3707-3E3B-D5BC-F2A1-94C254205FCE}"/>
              </a:ext>
            </a:extLst>
          </p:cNvPr>
          <p:cNvSpPr/>
          <p:nvPr/>
        </p:nvSpPr>
        <p:spPr>
          <a:xfrm>
            <a:off x="4716606" y="2514600"/>
            <a:ext cx="1158240" cy="48006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1A6C1DA-7F32-B187-BB14-A4D2F3477739}"/>
              </a:ext>
            </a:extLst>
          </p:cNvPr>
          <p:cNvSpPr/>
          <p:nvPr/>
        </p:nvSpPr>
        <p:spPr>
          <a:xfrm>
            <a:off x="1714674" y="3197324"/>
            <a:ext cx="1158240" cy="48006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Platform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5720C51-9489-B4EF-9E35-BB6C0FEF98D7}"/>
              </a:ext>
            </a:extLst>
          </p:cNvPr>
          <p:cNvSpPr/>
          <p:nvPr/>
        </p:nvSpPr>
        <p:spPr>
          <a:xfrm>
            <a:off x="2937597" y="3197324"/>
            <a:ext cx="1158240" cy="48006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Platform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480F271-CADA-72EA-9543-908985CA8B45}"/>
              </a:ext>
            </a:extLst>
          </p:cNvPr>
          <p:cNvSpPr/>
          <p:nvPr/>
        </p:nvSpPr>
        <p:spPr>
          <a:xfrm>
            <a:off x="4160520" y="3197324"/>
            <a:ext cx="1158240" cy="48006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Platform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9FDD0F-A47D-6C11-28BB-AAAE7047C77C}"/>
              </a:ext>
            </a:extLst>
          </p:cNvPr>
          <p:cNvSpPr/>
          <p:nvPr/>
        </p:nvSpPr>
        <p:spPr>
          <a:xfrm>
            <a:off x="5383443" y="3197324"/>
            <a:ext cx="1158240" cy="48006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Platform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C47B438-728C-6213-8C54-AC02234B6E2F}"/>
              </a:ext>
            </a:extLst>
          </p:cNvPr>
          <p:cNvSpPr/>
          <p:nvPr/>
        </p:nvSpPr>
        <p:spPr>
          <a:xfrm>
            <a:off x="1219374" y="3923339"/>
            <a:ext cx="1158240" cy="48006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Infrastructure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7E23C29-DD52-B4C9-9C56-44291F42BFA9}"/>
              </a:ext>
            </a:extLst>
          </p:cNvPr>
          <p:cNvSpPr/>
          <p:nvPr/>
        </p:nvSpPr>
        <p:spPr>
          <a:xfrm>
            <a:off x="2400190" y="3923339"/>
            <a:ext cx="1158240" cy="48006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Infrastructure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CED4C95-C82C-9A87-1115-761C65FC4582}"/>
              </a:ext>
            </a:extLst>
          </p:cNvPr>
          <p:cNvSpPr/>
          <p:nvPr/>
        </p:nvSpPr>
        <p:spPr>
          <a:xfrm>
            <a:off x="3581006" y="3923339"/>
            <a:ext cx="1158240" cy="48006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Infrastructure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9C7CC70-1A74-35BC-D01F-525C6E58D608}"/>
              </a:ext>
            </a:extLst>
          </p:cNvPr>
          <p:cNvSpPr/>
          <p:nvPr/>
        </p:nvSpPr>
        <p:spPr>
          <a:xfrm>
            <a:off x="4761822" y="3923339"/>
            <a:ext cx="1158240" cy="48006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Infrastructure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FC992EE-9423-EB6D-9B67-7D286FE7F9C8}"/>
              </a:ext>
            </a:extLst>
          </p:cNvPr>
          <p:cNvSpPr/>
          <p:nvPr/>
        </p:nvSpPr>
        <p:spPr>
          <a:xfrm>
            <a:off x="5942639" y="3923339"/>
            <a:ext cx="1158240" cy="480060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/>
              <a:t>Infrastructure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DFC4622-B4B2-C315-A309-3D93D715BEA7}"/>
              </a:ext>
            </a:extLst>
          </p:cNvPr>
          <p:cNvSpPr/>
          <p:nvPr/>
        </p:nvSpPr>
        <p:spPr>
          <a:xfrm>
            <a:off x="719999" y="2882742"/>
            <a:ext cx="6999061" cy="1796417"/>
          </a:xfrm>
          <a:prstGeom prst="rect">
            <a:avLst/>
          </a:prstGeom>
          <a:solidFill>
            <a:schemeClr val="bg2">
              <a:lumMod val="75000"/>
              <a:alpha val="56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9951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685CAB8A-7B0C-0516-D8D8-6561EA8246C5}"/>
              </a:ext>
            </a:extLst>
          </p:cNvPr>
          <p:cNvSpPr/>
          <p:nvPr/>
        </p:nvSpPr>
        <p:spPr>
          <a:xfrm>
            <a:off x="7415655" y="99060"/>
            <a:ext cx="1545465" cy="59044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B02974-1C4C-3287-05BE-E6C432DBB5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EEFE7-718A-B366-7A19-DD8E1D301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FD563B-3F3E-1D11-F3FD-2C7DA9EC4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</a:t>
            </a:fld>
            <a:endParaRPr lang="nl-NL"/>
          </a:p>
        </p:txBody>
      </p:sp>
      <p:pic>
        <p:nvPicPr>
          <p:cNvPr id="10242" name="Picture 2" descr="Production Management with Examples – StudiousGuy">
            <a:extLst>
              <a:ext uri="{FF2B5EF4-FFF2-40B4-BE49-F238E27FC236}">
                <a16:creationId xmlns:a16="http://schemas.microsoft.com/office/drawing/2014/main" id="{673FBD5D-BDCE-BD73-2451-58BD7E60F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8891" y="453286"/>
            <a:ext cx="1480535" cy="7520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0580AE9E-2B2A-4791-1EDF-7033403569D7}"/>
              </a:ext>
            </a:extLst>
          </p:cNvPr>
          <p:cNvSpPr/>
          <p:nvPr/>
        </p:nvSpPr>
        <p:spPr>
          <a:xfrm>
            <a:off x="7489007" y="262950"/>
            <a:ext cx="586861" cy="273489"/>
          </a:xfrm>
          <a:prstGeom prst="wedgeRectCallout">
            <a:avLst>
              <a:gd name="adj1" fmla="val -92589"/>
              <a:gd name="adj2" fmla="val 133409"/>
            </a:avLst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business process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9682010F-87B6-4B69-7CC5-BB537A4EF694}"/>
              </a:ext>
            </a:extLst>
          </p:cNvPr>
          <p:cNvSpPr/>
          <p:nvPr/>
        </p:nvSpPr>
        <p:spPr>
          <a:xfrm>
            <a:off x="5623713" y="1258837"/>
            <a:ext cx="680938" cy="313270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Application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525B5C01-F601-C563-7CD8-7997182A8C29}"/>
              </a:ext>
            </a:extLst>
          </p:cNvPr>
          <p:cNvSpPr/>
          <p:nvPr/>
        </p:nvSpPr>
        <p:spPr>
          <a:xfrm>
            <a:off x="6342678" y="1258837"/>
            <a:ext cx="680938" cy="313270"/>
          </a:xfrm>
          <a:prstGeom prst="roundRect">
            <a:avLst/>
          </a:prstGeom>
          <a:solidFill>
            <a:srgbClr val="FDA101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Application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81EF3707-3E3B-D5BC-F2A1-94C254205FCE}"/>
              </a:ext>
            </a:extLst>
          </p:cNvPr>
          <p:cNvSpPr/>
          <p:nvPr/>
        </p:nvSpPr>
        <p:spPr>
          <a:xfrm>
            <a:off x="7061644" y="1258837"/>
            <a:ext cx="680938" cy="313270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Application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1A6C1DA-7F32-B187-BB14-A4D2F3477739}"/>
              </a:ext>
            </a:extLst>
          </p:cNvPr>
          <p:cNvSpPr/>
          <p:nvPr/>
        </p:nvSpPr>
        <p:spPr>
          <a:xfrm>
            <a:off x="5296786" y="1704358"/>
            <a:ext cx="680938" cy="313270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Platform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B5720C51-9489-B4EF-9E35-BB6C0FEF98D7}"/>
              </a:ext>
            </a:extLst>
          </p:cNvPr>
          <p:cNvSpPr/>
          <p:nvPr/>
        </p:nvSpPr>
        <p:spPr>
          <a:xfrm>
            <a:off x="6015751" y="1704358"/>
            <a:ext cx="680938" cy="313270"/>
          </a:xfrm>
          <a:prstGeom prst="roundRect">
            <a:avLst/>
          </a:prstGeom>
          <a:solidFill>
            <a:schemeClr val="accent4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Platform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B480F271-CADA-72EA-9543-908985CA8B45}"/>
              </a:ext>
            </a:extLst>
          </p:cNvPr>
          <p:cNvSpPr/>
          <p:nvPr/>
        </p:nvSpPr>
        <p:spPr>
          <a:xfrm>
            <a:off x="6734717" y="1704358"/>
            <a:ext cx="680938" cy="313270"/>
          </a:xfrm>
          <a:prstGeom prst="roundRect">
            <a:avLst/>
          </a:prstGeom>
          <a:solidFill>
            <a:schemeClr val="tx2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Platform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29FDD0F-A47D-6C11-28BB-AAAE7047C77C}"/>
              </a:ext>
            </a:extLst>
          </p:cNvPr>
          <p:cNvSpPr/>
          <p:nvPr/>
        </p:nvSpPr>
        <p:spPr>
          <a:xfrm>
            <a:off x="7453682" y="1704358"/>
            <a:ext cx="680938" cy="313270"/>
          </a:xfrm>
          <a:prstGeom prst="round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00" dirty="0"/>
              <a:t>Platform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7C47B438-728C-6213-8C54-AC02234B6E2F}"/>
              </a:ext>
            </a:extLst>
          </p:cNvPr>
          <p:cNvSpPr/>
          <p:nvPr/>
        </p:nvSpPr>
        <p:spPr>
          <a:xfrm>
            <a:off x="5005595" y="2178128"/>
            <a:ext cx="680938" cy="31327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Infrastructure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7E23C29-DD52-B4C9-9C56-44291F42BFA9}"/>
              </a:ext>
            </a:extLst>
          </p:cNvPr>
          <p:cNvSpPr/>
          <p:nvPr/>
        </p:nvSpPr>
        <p:spPr>
          <a:xfrm>
            <a:off x="5699806" y="2178128"/>
            <a:ext cx="680938" cy="313270"/>
          </a:xfrm>
          <a:prstGeom prst="roundRect">
            <a:avLst/>
          </a:prstGeom>
          <a:solidFill>
            <a:schemeClr val="bg1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Infrastructure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CED4C95-C82C-9A87-1115-761C65FC4582}"/>
              </a:ext>
            </a:extLst>
          </p:cNvPr>
          <p:cNvSpPr/>
          <p:nvPr/>
        </p:nvSpPr>
        <p:spPr>
          <a:xfrm>
            <a:off x="6394016" y="2178128"/>
            <a:ext cx="680938" cy="313270"/>
          </a:xfrm>
          <a:prstGeom prst="roundRect">
            <a:avLst/>
          </a:prstGeom>
          <a:solidFill>
            <a:schemeClr val="bg2">
              <a:lumMod val="5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Infrastructure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99C7CC70-1A74-35BC-D01F-525C6E58D608}"/>
              </a:ext>
            </a:extLst>
          </p:cNvPr>
          <p:cNvSpPr/>
          <p:nvPr/>
        </p:nvSpPr>
        <p:spPr>
          <a:xfrm>
            <a:off x="7088227" y="2178128"/>
            <a:ext cx="680938" cy="313270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Infrastructure</a:t>
            </a: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FC992EE-9423-EB6D-9B67-7D286FE7F9C8}"/>
              </a:ext>
            </a:extLst>
          </p:cNvPr>
          <p:cNvSpPr/>
          <p:nvPr/>
        </p:nvSpPr>
        <p:spPr>
          <a:xfrm>
            <a:off x="7782438" y="2178128"/>
            <a:ext cx="680938" cy="313270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" dirty="0"/>
              <a:t>Infrastructure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DFC4622-B4B2-C315-A309-3D93D715BEA7}"/>
              </a:ext>
            </a:extLst>
          </p:cNvPr>
          <p:cNvSpPr/>
          <p:nvPr/>
        </p:nvSpPr>
        <p:spPr>
          <a:xfrm>
            <a:off x="4712009" y="1499073"/>
            <a:ext cx="4114800" cy="1172276"/>
          </a:xfrm>
          <a:prstGeom prst="rect">
            <a:avLst/>
          </a:prstGeom>
          <a:solidFill>
            <a:schemeClr val="bg2">
              <a:lumMod val="75000"/>
              <a:alpha val="56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7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9C67A7-7D96-3451-460F-1B4E1C8C49C5}"/>
              </a:ext>
            </a:extLst>
          </p:cNvPr>
          <p:cNvSpPr/>
          <p:nvPr/>
        </p:nvSpPr>
        <p:spPr>
          <a:xfrm>
            <a:off x="81030" y="2034175"/>
            <a:ext cx="308289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3600" b="1" cap="none" spc="0" dirty="0">
                <a:ln/>
                <a:solidFill>
                  <a:schemeClr val="accent3"/>
                </a:solidFill>
                <a:effectLst/>
              </a:rPr>
              <a:t>Development</a:t>
            </a:r>
          </a:p>
        </p:txBody>
      </p:sp>
      <p:pic>
        <p:nvPicPr>
          <p:cNvPr id="11" name="Picture 2" descr="Image title">
            <a:extLst>
              <a:ext uri="{FF2B5EF4-FFF2-40B4-BE49-F238E27FC236}">
                <a16:creationId xmlns:a16="http://schemas.microsoft.com/office/drawing/2014/main" id="{E35C9795-5EDB-825F-AABB-EFBE3AD18A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996" y="2175934"/>
            <a:ext cx="5803200" cy="2168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Meaning of Production: Processes in Production, Examples, Questions">
            <a:extLst>
              <a:ext uri="{FF2B5EF4-FFF2-40B4-BE49-F238E27FC236}">
                <a16:creationId xmlns:a16="http://schemas.microsoft.com/office/drawing/2014/main" id="{6AF88157-FFB4-54DF-2D15-1EEC17187D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388"/>
          <a:stretch/>
        </p:blipFill>
        <p:spPr bwMode="auto">
          <a:xfrm>
            <a:off x="5250546" y="-142334"/>
            <a:ext cx="2241450" cy="5919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C2343C2B-AB2F-C111-2C61-16D7041C6104}"/>
              </a:ext>
            </a:extLst>
          </p:cNvPr>
          <p:cNvSpPr/>
          <p:nvPr/>
        </p:nvSpPr>
        <p:spPr>
          <a:xfrm>
            <a:off x="3356493" y="4295393"/>
            <a:ext cx="262123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3600" b="1" cap="none" spc="0" dirty="0">
                <a:ln/>
                <a:solidFill>
                  <a:schemeClr val="accent3"/>
                </a:solidFill>
                <a:effectLst/>
              </a:rPr>
              <a:t>Operations</a:t>
            </a:r>
          </a:p>
        </p:txBody>
      </p:sp>
    </p:spTree>
    <p:extLst>
      <p:ext uri="{BB962C8B-B14F-4D97-AF65-F5344CB8AC3E}">
        <p14:creationId xmlns:p14="http://schemas.microsoft.com/office/powerpoint/2010/main" val="4050608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5EEFE7-718A-B366-7A19-DD8E1D301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Making the Shift Left - Bringing Ops to Dev  - June 3rd 2023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FD563B-3F3E-1D11-F3FD-2C7DA9EC4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</a:t>
            </a:fld>
            <a:endParaRPr lang="nl-NL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49C67A7-7D96-3451-460F-1B4E1C8C49C5}"/>
              </a:ext>
            </a:extLst>
          </p:cNvPr>
          <p:cNvSpPr/>
          <p:nvPr/>
        </p:nvSpPr>
        <p:spPr>
          <a:xfrm>
            <a:off x="164850" y="468834"/>
            <a:ext cx="3082895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3600" b="1" cap="none" spc="0" dirty="0">
                <a:ln/>
                <a:solidFill>
                  <a:schemeClr val="accent3"/>
                </a:solidFill>
                <a:effectLst/>
              </a:rPr>
              <a:t>Development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C2343C2B-AB2F-C111-2C61-16D7041C6104}"/>
              </a:ext>
            </a:extLst>
          </p:cNvPr>
          <p:cNvSpPr/>
          <p:nvPr/>
        </p:nvSpPr>
        <p:spPr>
          <a:xfrm>
            <a:off x="6441749" y="4357669"/>
            <a:ext cx="2621231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en-US" sz="3600" b="1" cap="none" spc="0" dirty="0">
                <a:ln/>
                <a:solidFill>
                  <a:schemeClr val="accent3"/>
                </a:solidFill>
                <a:effectLst/>
              </a:rPr>
              <a:t>Operations</a:t>
            </a:r>
          </a:p>
        </p:txBody>
      </p:sp>
      <p:pic>
        <p:nvPicPr>
          <p:cNvPr id="3" name="Picture 4" descr="Study of marathon runners reveals a 'hard limit' on human endurance |  Science | AAAS">
            <a:extLst>
              <a:ext uri="{FF2B5EF4-FFF2-40B4-BE49-F238E27FC236}">
                <a16:creationId xmlns:a16="http://schemas.microsoft.com/office/drawing/2014/main" id="{CC556F0D-E11B-247C-B5AE-349A000AF8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3040" y="1874331"/>
            <a:ext cx="4572000" cy="2571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6" descr="Road construction - Designing Buildings">
            <a:extLst>
              <a:ext uri="{FF2B5EF4-FFF2-40B4-BE49-F238E27FC236}">
                <a16:creationId xmlns:a16="http://schemas.microsoft.com/office/drawing/2014/main" id="{16AFF33F-7E7A-B2F0-1BC9-77E632BF4C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6230" y="1043464"/>
            <a:ext cx="4075430" cy="30565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075946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01028 AMIS Conclusion presentatie.potx" id="{9C9BE468-9466-4F7F-9A03-E0E56A05E818}" vid="{9E28417E-C180-4961-BC93-8843FAD619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1_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Amis_presentatie_v1" id="{ED940281-E184-7F41-8FBC-9283F70EF3DC}" vid="{06E219FD-7C92-2F4C-AAE9-4F759F7D0053}"/>
    </a:ext>
  </a:extLst>
</a:theme>
</file>

<file path=ppt/theme/theme4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0CDE95304DD6F4887052858DDBAA49F" ma:contentTypeVersion="16" ma:contentTypeDescription="Een nieuw document maken." ma:contentTypeScope="" ma:versionID="37fe1b1e1e7c65f35aeb2c74f2f94ebe">
  <xsd:schema xmlns:xsd="http://www.w3.org/2001/XMLSchema" xmlns:xs="http://www.w3.org/2001/XMLSchema" xmlns:p="http://schemas.microsoft.com/office/2006/metadata/properties" xmlns:ns1="http://schemas.microsoft.com/sharepoint/v3" xmlns:ns3="c0096d71-547d-4042-b14d-b0c176c18ef9" xmlns:ns4="c4a3eb09-d3f0-4928-b094-498861f3a0e3" targetNamespace="http://schemas.microsoft.com/office/2006/metadata/properties" ma:root="true" ma:fieldsID="59fc7b1ae816db7f75dfbd665611573c" ns1:_="" ns3:_="" ns4:_="">
    <xsd:import namespace="http://schemas.microsoft.com/sharepoint/v3"/>
    <xsd:import namespace="c0096d71-547d-4042-b14d-b0c176c18ef9"/>
    <xsd:import namespace="c4a3eb09-d3f0-4928-b094-498861f3a0e3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AutoTags" minOccurs="0"/>
                <xsd:element ref="ns3:MediaServiceOCR" minOccurs="0"/>
                <xsd:element ref="ns3:MediaServiceDateTaken" minOccurs="0"/>
                <xsd:element ref="ns3:MediaServiceLocation" minOccurs="0"/>
                <xsd:element ref="ns3:MediaServiceEventHashCode" minOccurs="0"/>
                <xsd:element ref="ns3:MediaServiceGenerationTime" minOccurs="0"/>
                <xsd:element ref="ns1:_ip_UnifiedCompliancePolicyProperties" minOccurs="0"/>
                <xsd:element ref="ns1:_ip_UnifiedCompliancePolicyUIAc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9" nillable="true" ma:displayName="Eigenschappen van het geïntegreerd beleid voor naleving" ma:hidden="true" ma:internalName="_ip_UnifiedCompliancePolicyProperties">
      <xsd:simpleType>
        <xsd:restriction base="dms:Note"/>
      </xsd:simpleType>
    </xsd:element>
    <xsd:element name="_ip_UnifiedCompliancePolicyUIAction" ma:index="20" nillable="true" ma:displayName="Actie van de gebruikersinterface van het geïntegreerd beleid voor naleving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0096d71-547d-4042-b14d-b0c176c18ef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3" nillable="true" ma:displayName="MediaServiceAutoTags" ma:internalName="MediaServiceAutoTags" ma:readOnly="true">
      <xsd:simpleType>
        <xsd:restriction base="dms:Text"/>
      </xsd:simpleType>
    </xsd:element>
    <xsd:element name="MediaServiceOCR" ma:index="14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MediaServiceLocation" ma:internalName="MediaServiceLocation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8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1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2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23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4a3eb09-d3f0-4928-b094-498861f3a0e3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2" nillable="true" ma:displayName="Hint-hash delen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5DF2822-16E4-4479-B239-41A079CBB65B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3653586-D9AD-4A7C-AE25-8F164514A81A}">
  <ds:schemaRefs>
    <ds:schemaRef ds:uri="http://purl.org/dc/terms/"/>
    <ds:schemaRef ds:uri="http://schemas.microsoft.com/sharepoint/v3"/>
    <ds:schemaRef ds:uri="c0096d71-547d-4042-b14d-b0c176c18ef9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purl.org/dc/dcmitype/"/>
    <ds:schemaRef ds:uri="c4a3eb09-d3f0-4928-b094-498861f3a0e3"/>
    <ds:schemaRef ds:uri="http://www.w3.org/XML/1998/namespace"/>
    <ds:schemaRef ds:uri="http://schemas.microsoft.com/office/infopath/2007/PartnerControls"/>
    <ds:schemaRef ds:uri="http://schemas.openxmlformats.org/package/2006/metadata/core-properties"/>
  </ds:schemaRefs>
</ds:datastoreItem>
</file>

<file path=customXml/itemProps3.xml><?xml version="1.0" encoding="utf-8"?>
<ds:datastoreItem xmlns:ds="http://schemas.openxmlformats.org/officeDocument/2006/customXml" ds:itemID="{47090F53-4F66-4A64-816B-E4917B42F29A}">
  <ds:schemaRefs>
    <ds:schemaRef ds:uri="c0096d71-547d-4042-b14d-b0c176c18ef9"/>
    <ds:schemaRef ds:uri="c4a3eb09-d3f0-4928-b094-498861f3a0e3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201028 - Presentatie</Template>
  <TotalTime>497</TotalTime>
  <Words>2903</Words>
  <Application>Microsoft Office PowerPoint</Application>
  <PresentationFormat>On-screen Show (16:9)</PresentationFormat>
  <Paragraphs>611</Paragraphs>
  <Slides>63</Slides>
  <Notes>11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Aharoni</vt:lpstr>
      <vt:lpstr>Arial</vt:lpstr>
      <vt:lpstr>Calibri</vt:lpstr>
      <vt:lpstr>Segoe UI</vt:lpstr>
      <vt:lpstr>Office-thema</vt:lpstr>
      <vt:lpstr>PowerPoint Presentation</vt:lpstr>
      <vt:lpstr>Making the Shift Left     Bringing Ops to Dev  before bringing applications to production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DevOps Cycle</vt:lpstr>
      <vt:lpstr>Shift Left – Operations &amp; Development without hand-over</vt:lpstr>
      <vt:lpstr>Shift Left – Operations and Development without hand-over</vt:lpstr>
      <vt:lpstr>Shift Left – Operations and Development without hand-over</vt:lpstr>
      <vt:lpstr>What is Ops?</vt:lpstr>
      <vt:lpstr>Objectives &amp; Constraints for Operations</vt:lpstr>
      <vt:lpstr>What to Measure and what to Aim for?</vt:lpstr>
      <vt:lpstr>What level of care?</vt:lpstr>
      <vt:lpstr>PowerPoint Presentation</vt:lpstr>
      <vt:lpstr>PowerPoint Presentation</vt:lpstr>
      <vt:lpstr>PowerPoint Presentation</vt:lpstr>
      <vt:lpstr>PowerPoint Presentation</vt:lpstr>
      <vt:lpstr>Common thread</vt:lpstr>
      <vt:lpstr>Common thread</vt:lpstr>
      <vt:lpstr>Shift Left</vt:lpstr>
      <vt:lpstr>Required for successful operations</vt:lpstr>
      <vt:lpstr>Application “Fingerprint”</vt:lpstr>
      <vt:lpstr>Dev =&gt; Ops</vt:lpstr>
      <vt:lpstr>Intake: Check on Operability of Application</vt:lpstr>
      <vt:lpstr>Ops Acceptance Test – confirm that operations can be done</vt:lpstr>
      <vt:lpstr>Deployment | Roll Out | Activation</vt:lpstr>
      <vt:lpstr>PowerPoint Presentation</vt:lpstr>
      <vt:lpstr>PowerPoint Presentation</vt:lpstr>
      <vt:lpstr>Beyond Smoke Test: Health Checks &amp; In-Production Testing</vt:lpstr>
      <vt:lpstr>Instrument &amp; Emit - Observe – Interpret - Act</vt:lpstr>
      <vt:lpstr>Telemetry – M(E)LT</vt:lpstr>
      <vt:lpstr>The Invisible Route</vt:lpstr>
      <vt:lpstr>Tracing – end-to-end, cross hop visibility  per request | transaction | process instance</vt:lpstr>
      <vt:lpstr>Tracing provides CCTV-like insight:  when, where, what, why, who, how long</vt:lpstr>
      <vt:lpstr>Logs – fine grained reports</vt:lpstr>
      <vt:lpstr>Metrics – periodic mini status reports</vt:lpstr>
      <vt:lpstr>OpenTelemetry</vt:lpstr>
      <vt:lpstr>Events – telemetry context for analyzing and predicting</vt:lpstr>
      <vt:lpstr>Profiling</vt:lpstr>
      <vt:lpstr>Collect, Correlate, Interpret, Alert</vt:lpstr>
      <vt:lpstr>Ops Obs is a veritable BI challenge</vt:lpstr>
      <vt:lpstr>The Ideal Dashboard …</vt:lpstr>
      <vt:lpstr>The Ideal Dashboard …</vt:lpstr>
      <vt:lpstr>The Ideal Dashboard …</vt:lpstr>
      <vt:lpstr>The Ideal Dashboard …</vt:lpstr>
      <vt:lpstr>Act upon Alert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Means &amp; Mandate to act – Application &amp; Platform/Infra</vt:lpstr>
      <vt:lpstr>Operations Firedrills</vt:lpstr>
      <vt:lpstr>Improvements over time</vt:lpstr>
      <vt:lpstr>Summary</vt:lpstr>
      <vt:lpstr>Thank you  for your attention  I hope  this was useful  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OCI DevOps  APAC OCI Days</dc:title>
  <dc:subject/>
  <dc:creator>Lucas Jellema</dc:creator>
  <cp:keywords/>
  <dc:description>AMIS Conclusion presentatie - versie 2 - juni 2019
Ontwerp: Humming
Template: Ton Persoon</dc:description>
  <cp:lastModifiedBy>Lucas Jellema</cp:lastModifiedBy>
  <cp:revision>3</cp:revision>
  <dcterms:created xsi:type="dcterms:W3CDTF">2022-05-06T07:17:06Z</dcterms:created>
  <dcterms:modified xsi:type="dcterms:W3CDTF">2023-06-03T05:02:51Z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0x010100D0CDE95304DD6F4887052858DDBAA49F</vt:lpwstr>
  </property>
</Properties>
</file>